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24"/>
  </p:notesMasterIdLst>
  <p:handoutMasterIdLst>
    <p:handoutMasterId r:id="rId25"/>
  </p:handoutMasterIdLst>
  <p:sldIdLst>
    <p:sldId id="499" r:id="rId2"/>
    <p:sldId id="544" r:id="rId3"/>
    <p:sldId id="526" r:id="rId4"/>
    <p:sldId id="528" r:id="rId5"/>
    <p:sldId id="521" r:id="rId6"/>
    <p:sldId id="522" r:id="rId7"/>
    <p:sldId id="553" r:id="rId8"/>
    <p:sldId id="545" r:id="rId9"/>
    <p:sldId id="546" r:id="rId10"/>
    <p:sldId id="533" r:id="rId11"/>
    <p:sldId id="532" r:id="rId12"/>
    <p:sldId id="531" r:id="rId13"/>
    <p:sldId id="538" r:id="rId14"/>
    <p:sldId id="529" r:id="rId15"/>
    <p:sldId id="556" r:id="rId16"/>
    <p:sldId id="549" r:id="rId17"/>
    <p:sldId id="554" r:id="rId18"/>
    <p:sldId id="530" r:id="rId19"/>
    <p:sldId id="551" r:id="rId20"/>
    <p:sldId id="555" r:id="rId21"/>
    <p:sldId id="557" r:id="rId22"/>
    <p:sldId id="55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CC1809-5144-4B72-AEED-3CC1511946EE}">
          <p14:sldIdLst>
            <p14:sldId id="499"/>
          </p14:sldIdLst>
        </p14:section>
        <p14:section name="Стереотипы" id="{D9EA50FD-649D-4D7F-A560-35C616BD2DCA}">
          <p14:sldIdLst>
            <p14:sldId id="544"/>
            <p14:sldId id="526"/>
          </p14:sldIdLst>
        </p14:section>
        <p14:section name="О себе" id="{BAE5E586-CC63-4BDE-826F-ABCDA24122DD}">
          <p14:sldIdLst>
            <p14:sldId id="528"/>
            <p14:sldId id="521"/>
            <p14:sldId id="522"/>
            <p14:sldId id="553"/>
          </p14:sldIdLst>
        </p14:section>
        <p14:section name="Разбиваем стереотипы" id="{C331DBAA-92E0-49E6-B799-B5E117CC3133}">
          <p14:sldIdLst>
            <p14:sldId id="545"/>
            <p14:sldId id="546"/>
            <p14:sldId id="533"/>
            <p14:sldId id="532"/>
            <p14:sldId id="531"/>
            <p14:sldId id="538"/>
          </p14:sldIdLst>
        </p14:section>
        <p14:section name="Строим карьеру" id="{68946FBA-ED2B-423A-ADEB-D40C2FFAFD69}">
          <p14:sldIdLst>
            <p14:sldId id="529"/>
            <p14:sldId id="556"/>
            <p14:sldId id="549"/>
            <p14:sldId id="554"/>
            <p14:sldId id="530"/>
            <p14:sldId id="551"/>
            <p14:sldId id="555"/>
            <p14:sldId id="557"/>
            <p14:sldId id="5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CC00"/>
    <a:srgbClr val="F60000"/>
    <a:srgbClr val="D20000"/>
    <a:srgbClr val="B2B2B2"/>
    <a:srgbClr val="808080"/>
    <a:srgbClr val="CC9900"/>
    <a:srgbClr val="E2271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A0866-4FCC-4A7F-B427-AF55FA250525}" v="9426" dt="2018-10-04T15:29:26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91063" autoAdjust="0"/>
  </p:normalViewPr>
  <p:slideViewPr>
    <p:cSldViewPr>
      <p:cViewPr varScale="1">
        <p:scale>
          <a:sx n="58" d="100"/>
          <a:sy n="58" d="100"/>
        </p:scale>
        <p:origin x="10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728"/>
    </p:cViewPr>
  </p:sorterViewPr>
  <p:notesViewPr>
    <p:cSldViewPr>
      <p:cViewPr>
        <p:scale>
          <a:sx n="66" d="100"/>
          <a:sy n="66" d="100"/>
        </p:scale>
        <p:origin x="28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la Spevak" userId="05b99bd437cdb497" providerId="LiveId" clId="{B64A0866-4FCC-4A7F-B427-AF55FA250525}"/>
    <pc:docChg chg="undo custSel addSld delSld modSld sldOrd modMainMaster addSection delSection modSection">
      <pc:chgData name="Danila Spevak" userId="05b99bd437cdb497" providerId="LiveId" clId="{B64A0866-4FCC-4A7F-B427-AF55FA250525}" dt="2018-10-04T16:21:34.271" v="9692" actId="20577"/>
      <pc:docMkLst>
        <pc:docMk/>
      </pc:docMkLst>
      <pc:sldChg chg="addSp delSp modSp modTransition">
        <pc:chgData name="Danila Spevak" userId="05b99bd437cdb497" providerId="LiveId" clId="{B64A0866-4FCC-4A7F-B427-AF55FA250525}" dt="2018-10-03T10:14:42.308" v="8865"/>
        <pc:sldMkLst>
          <pc:docMk/>
          <pc:sldMk cId="3422417792" sldId="499"/>
        </pc:sldMkLst>
        <pc:spChg chg="add del mod">
          <ac:chgData name="Danila Spevak" userId="05b99bd437cdb497" providerId="LiveId" clId="{B64A0866-4FCC-4A7F-B427-AF55FA250525}" dt="2018-09-09T18:04:38.805" v="19" actId="478"/>
          <ac:spMkLst>
            <pc:docMk/>
            <pc:sldMk cId="3422417792" sldId="499"/>
            <ac:spMk id="3" creationId="{F319CB5F-C6AD-4F04-AE7B-0EA37B797EED}"/>
          </ac:spMkLst>
        </pc:spChg>
        <pc:spChg chg="mod">
          <ac:chgData name="Danila Spevak" userId="05b99bd437cdb497" providerId="LiveId" clId="{B64A0866-4FCC-4A7F-B427-AF55FA250525}" dt="2018-09-09T18:04:54.290" v="50" actId="6549"/>
          <ac:spMkLst>
            <pc:docMk/>
            <pc:sldMk cId="3422417792" sldId="499"/>
            <ac:spMk id="6" creationId="{00000000-0000-0000-0000-000000000000}"/>
          </ac:spMkLst>
        </pc:spChg>
        <pc:spChg chg="del">
          <ac:chgData name="Danila Spevak" userId="05b99bd437cdb497" providerId="LiveId" clId="{B64A0866-4FCC-4A7F-B427-AF55FA250525}" dt="2018-09-09T18:04:31.019" v="17" actId="478"/>
          <ac:spMkLst>
            <pc:docMk/>
            <pc:sldMk cId="3422417792" sldId="499"/>
            <ac:spMk id="4098" creationId="{00000000-0000-0000-0000-000000000000}"/>
          </ac:spMkLst>
        </pc:spChg>
        <pc:spChg chg="del">
          <ac:chgData name="Danila Spevak" userId="05b99bd437cdb497" providerId="LiveId" clId="{B64A0866-4FCC-4A7F-B427-AF55FA250525}" dt="2018-09-09T18:04:34.206" v="18" actId="478"/>
          <ac:spMkLst>
            <pc:docMk/>
            <pc:sldMk cId="3422417792" sldId="499"/>
            <ac:spMk id="4101" creationId="{00000000-0000-0000-0000-000000000000}"/>
          </ac:spMkLst>
        </pc:spChg>
        <pc:spChg chg="mod">
          <ac:chgData name="Danila Spevak" userId="05b99bd437cdb497" providerId="LiveId" clId="{B64A0866-4FCC-4A7F-B427-AF55FA250525}" dt="2018-09-09T18:05:14.944" v="84" actId="20577"/>
          <ac:spMkLst>
            <pc:docMk/>
            <pc:sldMk cId="3422417792" sldId="499"/>
            <ac:spMk id="15365" creationId="{00000000-0000-0000-0000-000000000000}"/>
          </ac:spMkLst>
        </pc:spChg>
      </pc:sldChg>
      <pc:sldChg chg="modSp add ord modTransition modAnim">
        <pc:chgData name="Danila Spevak" userId="05b99bd437cdb497" providerId="LiveId" clId="{B64A0866-4FCC-4A7F-B427-AF55FA250525}" dt="2018-10-03T12:26:13.263" v="9220" actId="20577"/>
        <pc:sldMkLst>
          <pc:docMk/>
          <pc:sldMk cId="2742994176" sldId="521"/>
        </pc:sldMkLst>
        <pc:spChg chg="mod">
          <ac:chgData name="Danila Spevak" userId="05b99bd437cdb497" providerId="LiveId" clId="{B64A0866-4FCC-4A7F-B427-AF55FA250525}" dt="2018-10-03T12:26:13.263" v="9220" actId="20577"/>
          <ac:spMkLst>
            <pc:docMk/>
            <pc:sldMk cId="2742994176" sldId="521"/>
            <ac:spMk id="2" creationId="{F432E438-0F73-4E40-A379-16818E3639CE}"/>
          </ac:spMkLst>
        </pc:spChg>
        <pc:spChg chg="mod">
          <ac:chgData name="Danila Spevak" userId="05b99bd437cdb497" providerId="LiveId" clId="{B64A0866-4FCC-4A7F-B427-AF55FA250525}" dt="2018-10-02T12:59:39.507" v="7436" actId="20577"/>
          <ac:spMkLst>
            <pc:docMk/>
            <pc:sldMk cId="2742994176" sldId="521"/>
            <ac:spMk id="3" creationId="{72D11B88-239D-4609-936F-B8E9F4FEAB05}"/>
          </ac:spMkLst>
        </pc:spChg>
      </pc:sldChg>
      <pc:sldChg chg="addSp delSp modSp add ord modTransition">
        <pc:chgData name="Danila Spevak" userId="05b99bd437cdb497" providerId="LiveId" clId="{B64A0866-4FCC-4A7F-B427-AF55FA250525}" dt="2018-10-03T10:14:42.308" v="8865"/>
        <pc:sldMkLst>
          <pc:docMk/>
          <pc:sldMk cId="53807301" sldId="522"/>
        </pc:sldMkLst>
        <pc:spChg chg="mod">
          <ac:chgData name="Danila Spevak" userId="05b99bd437cdb497" providerId="LiveId" clId="{B64A0866-4FCC-4A7F-B427-AF55FA250525}" dt="2018-10-02T12:29:03.423" v="7235" actId="20577"/>
          <ac:spMkLst>
            <pc:docMk/>
            <pc:sldMk cId="53807301" sldId="522"/>
            <ac:spMk id="2" creationId="{E4279435-AD39-4857-BF20-86CAC09C4FD1}"/>
          </ac:spMkLst>
        </pc:spChg>
        <pc:spChg chg="del">
          <ac:chgData name="Danila Spevak" userId="05b99bd437cdb497" providerId="LiveId" clId="{B64A0866-4FCC-4A7F-B427-AF55FA250525}" dt="2018-09-09T18:09:29.209" v="207" actId="478"/>
          <ac:spMkLst>
            <pc:docMk/>
            <pc:sldMk cId="53807301" sldId="522"/>
            <ac:spMk id="3" creationId="{C913EF31-2963-469C-B81B-D82814A41BF1}"/>
          </ac:spMkLst>
        </pc:spChg>
        <pc:spChg chg="mod">
          <ac:chgData name="Danila Spevak" userId="05b99bd437cdb497" providerId="LiveId" clId="{B64A0866-4FCC-4A7F-B427-AF55FA250525}" dt="2018-10-03T04:47:22.539" v="7521" actId="12788"/>
          <ac:spMkLst>
            <pc:docMk/>
            <pc:sldMk cId="53807301" sldId="522"/>
            <ac:spMk id="4" creationId="{1022DCED-C878-4EDB-9814-518DE20D98B2}"/>
          </ac:spMkLst>
        </pc:spChg>
        <pc:spChg chg="add del mod">
          <ac:chgData name="Danila Spevak" userId="05b99bd437cdb497" providerId="LiveId" clId="{B64A0866-4FCC-4A7F-B427-AF55FA250525}" dt="2018-10-02T12:29:07.831" v="7236" actId="478"/>
          <ac:spMkLst>
            <pc:docMk/>
            <pc:sldMk cId="53807301" sldId="522"/>
            <ac:spMk id="5" creationId="{28B3B86F-89AA-4694-ADA2-0A33B53D30C4}"/>
          </ac:spMkLst>
        </pc:spChg>
        <pc:picChg chg="add mod">
          <ac:chgData name="Danila Spevak" userId="05b99bd437cdb497" providerId="LiveId" clId="{B64A0866-4FCC-4A7F-B427-AF55FA250525}" dt="2018-10-03T04:47:13.177" v="7520" actId="12788"/>
          <ac:picMkLst>
            <pc:docMk/>
            <pc:sldMk cId="53807301" sldId="522"/>
            <ac:picMk id="1026" creationId="{763938D5-3A10-4ACF-BB24-DCBF06C5A49F}"/>
          </ac:picMkLst>
        </pc:picChg>
        <pc:picChg chg="add mod">
          <ac:chgData name="Danila Spevak" userId="05b99bd437cdb497" providerId="LiveId" clId="{B64A0866-4FCC-4A7F-B427-AF55FA250525}" dt="2018-10-03T04:47:36.164" v="7528" actId="1038"/>
          <ac:picMkLst>
            <pc:docMk/>
            <pc:sldMk cId="53807301" sldId="522"/>
            <ac:picMk id="1028" creationId="{62A75D40-2261-4ECE-BEE2-4DB0BA25CC8B}"/>
          </ac:picMkLst>
        </pc:picChg>
        <pc:picChg chg="add mod">
          <ac:chgData name="Danila Spevak" userId="05b99bd437cdb497" providerId="LiveId" clId="{B64A0866-4FCC-4A7F-B427-AF55FA250525}" dt="2018-10-03T04:47:13.177" v="7520" actId="12788"/>
          <ac:picMkLst>
            <pc:docMk/>
            <pc:sldMk cId="53807301" sldId="522"/>
            <ac:picMk id="1030" creationId="{F058C335-663B-4108-B482-96D8A8A4B2D7}"/>
          </ac:picMkLst>
        </pc:picChg>
        <pc:picChg chg="add mod">
          <ac:chgData name="Danila Spevak" userId="05b99bd437cdb497" providerId="LiveId" clId="{B64A0866-4FCC-4A7F-B427-AF55FA250525}" dt="2018-10-03T04:47:22.539" v="7521" actId="12788"/>
          <ac:picMkLst>
            <pc:docMk/>
            <pc:sldMk cId="53807301" sldId="522"/>
            <ac:picMk id="1032" creationId="{4F9CF47E-44B9-4528-A99A-D8B3E27BD9BD}"/>
          </ac:picMkLst>
        </pc:picChg>
        <pc:picChg chg="add mod">
          <ac:chgData name="Danila Spevak" userId="05b99bd437cdb497" providerId="LiveId" clId="{B64A0866-4FCC-4A7F-B427-AF55FA250525}" dt="2018-10-03T04:47:13.177" v="7520" actId="12788"/>
          <ac:picMkLst>
            <pc:docMk/>
            <pc:sldMk cId="53807301" sldId="522"/>
            <ac:picMk id="1034" creationId="{06E52389-3B2A-4089-9C4D-1FDF50155EB1}"/>
          </ac:picMkLst>
        </pc:picChg>
        <pc:picChg chg="add mod ord">
          <ac:chgData name="Danila Spevak" userId="05b99bd437cdb497" providerId="LiveId" clId="{B64A0866-4FCC-4A7F-B427-AF55FA250525}" dt="2018-10-03T04:47:54.437" v="7536" actId="1035"/>
          <ac:picMkLst>
            <pc:docMk/>
            <pc:sldMk cId="53807301" sldId="522"/>
            <ac:picMk id="1036" creationId="{EF7DB804-9E0E-4B3D-B51C-0C54E8FD079D}"/>
          </ac:picMkLst>
        </pc:picChg>
        <pc:picChg chg="add mod">
          <ac:chgData name="Danila Spevak" userId="05b99bd437cdb497" providerId="LiveId" clId="{B64A0866-4FCC-4A7F-B427-AF55FA250525}" dt="2018-10-03T04:47:59.358" v="7539" actId="1035"/>
          <ac:picMkLst>
            <pc:docMk/>
            <pc:sldMk cId="53807301" sldId="522"/>
            <ac:picMk id="1038" creationId="{B5B0C287-A323-49DD-BD57-31227D0A461E}"/>
          </ac:picMkLst>
        </pc:picChg>
        <pc:picChg chg="add mod">
          <ac:chgData name="Danila Spevak" userId="05b99bd437cdb497" providerId="LiveId" clId="{B64A0866-4FCC-4A7F-B427-AF55FA250525}" dt="2018-10-03T04:47:59.358" v="7539" actId="1035"/>
          <ac:picMkLst>
            <pc:docMk/>
            <pc:sldMk cId="53807301" sldId="522"/>
            <ac:picMk id="1040" creationId="{BEEFC0DA-812B-49A2-954F-78F47C67B2BD}"/>
          </ac:picMkLst>
        </pc:picChg>
      </pc:sldChg>
      <pc:sldChg chg="addSp delSp modSp add del ord modTransition">
        <pc:chgData name="Danila Spevak" userId="05b99bd437cdb497" providerId="LiveId" clId="{B64A0866-4FCC-4A7F-B427-AF55FA250525}" dt="2018-10-03T06:08:21.870" v="8065" actId="2696"/>
        <pc:sldMkLst>
          <pc:docMk/>
          <pc:sldMk cId="2344483193" sldId="523"/>
        </pc:sldMkLst>
        <pc:spChg chg="mod">
          <ac:chgData name="Danila Spevak" userId="05b99bd437cdb497" providerId="LiveId" clId="{B64A0866-4FCC-4A7F-B427-AF55FA250525}" dt="2018-10-02T12:29:35.186" v="7279" actId="313"/>
          <ac:spMkLst>
            <pc:docMk/>
            <pc:sldMk cId="2344483193" sldId="523"/>
            <ac:spMk id="2" creationId="{F432E438-0F73-4E40-A379-16818E3639CE}"/>
          </ac:spMkLst>
        </pc:spChg>
        <pc:spChg chg="mod">
          <ac:chgData name="Danila Spevak" userId="05b99bd437cdb497" providerId="LiveId" clId="{B64A0866-4FCC-4A7F-B427-AF55FA250525}" dt="2018-10-03T05:18:16.266" v="7639" actId="179"/>
          <ac:spMkLst>
            <pc:docMk/>
            <pc:sldMk cId="2344483193" sldId="523"/>
            <ac:spMk id="3" creationId="{72D11B88-239D-4609-936F-B8E9F4FEAB05}"/>
          </ac:spMkLst>
        </pc:spChg>
        <pc:picChg chg="add del mod">
          <ac:chgData name="Danila Spevak" userId="05b99bd437cdb497" providerId="LiveId" clId="{B64A0866-4FCC-4A7F-B427-AF55FA250525}" dt="2018-10-03T04:53:47.760" v="7551"/>
          <ac:picMkLst>
            <pc:docMk/>
            <pc:sldMk cId="2344483193" sldId="523"/>
            <ac:picMk id="1026" creationId="{6C50E423-D092-4F18-AE17-7D94C33FCD5E}"/>
          </ac:picMkLst>
        </pc:picChg>
        <pc:picChg chg="add del mod">
          <ac:chgData name="Danila Spevak" userId="05b99bd437cdb497" providerId="LiveId" clId="{B64A0866-4FCC-4A7F-B427-AF55FA250525}" dt="2018-10-03T04:53:55.699" v="7555"/>
          <ac:picMkLst>
            <pc:docMk/>
            <pc:sldMk cId="2344483193" sldId="523"/>
            <ac:picMk id="1028" creationId="{E79DE3B1-87F1-4409-BC3C-A8A79BEC2ED4}"/>
          </ac:picMkLst>
        </pc:picChg>
        <pc:picChg chg="add mod">
          <ac:chgData name="Danila Spevak" userId="05b99bd437cdb497" providerId="LiveId" clId="{B64A0866-4FCC-4A7F-B427-AF55FA250525}" dt="2018-10-03T05:14:54.954" v="7635" actId="1076"/>
          <ac:picMkLst>
            <pc:docMk/>
            <pc:sldMk cId="2344483193" sldId="523"/>
            <ac:picMk id="1030" creationId="{CA23BF8E-8F32-4521-815E-2A1F5FB6DDD5}"/>
          </ac:picMkLst>
        </pc:picChg>
        <pc:picChg chg="add mod">
          <ac:chgData name="Danila Spevak" userId="05b99bd437cdb497" providerId="LiveId" clId="{B64A0866-4FCC-4A7F-B427-AF55FA250525}" dt="2018-10-03T05:14:45.792" v="7634" actId="14100"/>
          <ac:picMkLst>
            <pc:docMk/>
            <pc:sldMk cId="2344483193" sldId="523"/>
            <ac:picMk id="1032" creationId="{CE480D13-5BB7-4BED-B7A6-07803EF6A430}"/>
          </ac:picMkLst>
        </pc:picChg>
      </pc:sldChg>
      <pc:sldChg chg="addSp delSp modSp add ord modTransition">
        <pc:chgData name="Danila Spevak" userId="05b99bd437cdb497" providerId="LiveId" clId="{B64A0866-4FCC-4A7F-B427-AF55FA250525}" dt="2018-10-03T10:14:42.308" v="8865"/>
        <pc:sldMkLst>
          <pc:docMk/>
          <pc:sldMk cId="494367638" sldId="526"/>
        </pc:sldMkLst>
        <pc:spChg chg="mod">
          <ac:chgData name="Danila Spevak" userId="05b99bd437cdb497" providerId="LiveId" clId="{B64A0866-4FCC-4A7F-B427-AF55FA250525}" dt="2018-09-30T20:25:21.933" v="1283" actId="20577"/>
          <ac:spMkLst>
            <pc:docMk/>
            <pc:sldMk cId="494367638" sldId="526"/>
            <ac:spMk id="2" creationId="{72481886-F713-4F90-8E09-7EF402ED672C}"/>
          </ac:spMkLst>
        </pc:spChg>
        <pc:spChg chg="del">
          <ac:chgData name="Danila Spevak" userId="05b99bd437cdb497" providerId="LiveId" clId="{B64A0866-4FCC-4A7F-B427-AF55FA250525}" dt="2018-09-30T20:13:54.031" v="918"/>
          <ac:spMkLst>
            <pc:docMk/>
            <pc:sldMk cId="494367638" sldId="526"/>
            <ac:spMk id="3" creationId="{92907C2C-6295-44A4-AE09-DEDC145C4E07}"/>
          </ac:spMkLst>
        </pc:spChg>
        <pc:picChg chg="add mod">
          <ac:chgData name="Danila Spevak" userId="05b99bd437cdb497" providerId="LiveId" clId="{B64A0866-4FCC-4A7F-B427-AF55FA250525}" dt="2018-10-02T05:39:52.677" v="4446" actId="1037"/>
          <ac:picMkLst>
            <pc:docMk/>
            <pc:sldMk cId="494367638" sldId="526"/>
            <ac:picMk id="1026" creationId="{37449063-0788-4A18-8D09-B249C742F0C3}"/>
          </ac:picMkLst>
        </pc:picChg>
      </pc:sldChg>
      <pc:sldChg chg="addSp delSp modSp add ord modTransition">
        <pc:chgData name="Danila Spevak" userId="05b99bd437cdb497" providerId="LiveId" clId="{B64A0866-4FCC-4A7F-B427-AF55FA250525}" dt="2018-10-03T10:14:42.308" v="8865"/>
        <pc:sldMkLst>
          <pc:docMk/>
          <pc:sldMk cId="1685272824" sldId="528"/>
        </pc:sldMkLst>
        <pc:spChg chg="mod">
          <ac:chgData name="Danila Spevak" userId="05b99bd437cdb497" providerId="LiveId" clId="{B64A0866-4FCC-4A7F-B427-AF55FA250525}" dt="2018-09-30T20:25:34.528" v="1297" actId="20577"/>
          <ac:spMkLst>
            <pc:docMk/>
            <pc:sldMk cId="1685272824" sldId="528"/>
            <ac:spMk id="2" creationId="{82C7ACE6-8684-45BE-91FB-0A29AB88C487}"/>
          </ac:spMkLst>
        </pc:spChg>
        <pc:spChg chg="del">
          <ac:chgData name="Danila Spevak" userId="05b99bd437cdb497" providerId="LiveId" clId="{B64A0866-4FCC-4A7F-B427-AF55FA250525}" dt="2018-09-30T20:24:44.336" v="1279"/>
          <ac:spMkLst>
            <pc:docMk/>
            <pc:sldMk cId="1685272824" sldId="528"/>
            <ac:spMk id="3" creationId="{5F9500B8-CD36-4E2C-A76C-A0CEBEEFCDB7}"/>
          </ac:spMkLst>
        </pc:spChg>
        <pc:picChg chg="add mod">
          <ac:chgData name="Danila Spevak" userId="05b99bd437cdb497" providerId="LiveId" clId="{B64A0866-4FCC-4A7F-B427-AF55FA250525}" dt="2018-10-01T08:14:41.574" v="4009" actId="14100"/>
          <ac:picMkLst>
            <pc:docMk/>
            <pc:sldMk cId="1685272824" sldId="528"/>
            <ac:picMk id="6" creationId="{5144A68D-A815-40F1-AF40-7F3343A45853}"/>
          </ac:picMkLst>
        </pc:picChg>
      </pc:sldChg>
      <pc:sldChg chg="addSp delSp modSp add ord modTransition">
        <pc:chgData name="Danila Spevak" userId="05b99bd437cdb497" providerId="LiveId" clId="{B64A0866-4FCC-4A7F-B427-AF55FA250525}" dt="2018-10-03T10:14:42.308" v="8865"/>
        <pc:sldMkLst>
          <pc:docMk/>
          <pc:sldMk cId="3818253554" sldId="529"/>
        </pc:sldMkLst>
        <pc:spChg chg="mod">
          <ac:chgData name="Danila Spevak" userId="05b99bd437cdb497" providerId="LiveId" clId="{B64A0866-4FCC-4A7F-B427-AF55FA250525}" dt="2018-09-30T20:32:52.224" v="1547" actId="20577"/>
          <ac:spMkLst>
            <pc:docMk/>
            <pc:sldMk cId="3818253554" sldId="529"/>
            <ac:spMk id="2" creationId="{674278FC-8714-4158-99CB-9FC7FEC8A009}"/>
          </ac:spMkLst>
        </pc:spChg>
        <pc:spChg chg="del">
          <ac:chgData name="Danila Spevak" userId="05b99bd437cdb497" providerId="LiveId" clId="{B64A0866-4FCC-4A7F-B427-AF55FA250525}" dt="2018-09-30T20:28:54.123" v="1299"/>
          <ac:spMkLst>
            <pc:docMk/>
            <pc:sldMk cId="3818253554" sldId="529"/>
            <ac:spMk id="3" creationId="{1759C08A-F7AD-493F-ADBB-2A61F7590662}"/>
          </ac:spMkLst>
        </pc:spChg>
        <pc:picChg chg="add">
          <ac:chgData name="Danila Spevak" userId="05b99bd437cdb497" providerId="LiveId" clId="{B64A0866-4FCC-4A7F-B427-AF55FA250525}" dt="2018-09-30T20:28:54.123" v="1299"/>
          <ac:picMkLst>
            <pc:docMk/>
            <pc:sldMk cId="3818253554" sldId="529"/>
            <ac:picMk id="2050" creationId="{152F56B6-34FE-4087-9F5D-93499227F340}"/>
          </ac:picMkLst>
        </pc:picChg>
      </pc:sldChg>
      <pc:sldChg chg="addSp delSp modSp add ord modTransition modAnim">
        <pc:chgData name="Danila Spevak" userId="05b99bd437cdb497" providerId="LiveId" clId="{B64A0866-4FCC-4A7F-B427-AF55FA250525}" dt="2018-10-03T10:14:42.308" v="8865"/>
        <pc:sldMkLst>
          <pc:docMk/>
          <pc:sldMk cId="4029365792" sldId="530"/>
        </pc:sldMkLst>
        <pc:spChg chg="mod">
          <ac:chgData name="Danila Spevak" userId="05b99bd437cdb497" providerId="LiveId" clId="{B64A0866-4FCC-4A7F-B427-AF55FA250525}" dt="2018-10-02T12:04:05.281" v="7139" actId="20577"/>
          <ac:spMkLst>
            <pc:docMk/>
            <pc:sldMk cId="4029365792" sldId="530"/>
            <ac:spMk id="2" creationId="{11D64C24-3877-49E9-BF42-A7502E02D533}"/>
          </ac:spMkLst>
        </pc:spChg>
        <pc:spChg chg="del">
          <ac:chgData name="Danila Spevak" userId="05b99bd437cdb497" providerId="LiveId" clId="{B64A0866-4FCC-4A7F-B427-AF55FA250525}" dt="2018-09-30T20:29:16.777" v="1301" actId="478"/>
          <ac:spMkLst>
            <pc:docMk/>
            <pc:sldMk cId="4029365792" sldId="530"/>
            <ac:spMk id="3" creationId="{D1E07A88-AED3-4FE9-B2F0-F93DB50BD082}"/>
          </ac:spMkLst>
        </pc:spChg>
        <pc:spChg chg="add mod">
          <ac:chgData name="Danila Spevak" userId="05b99bd437cdb497" providerId="LiveId" clId="{B64A0866-4FCC-4A7F-B427-AF55FA250525}" dt="2018-10-03T06:39:40.265" v="8494" actId="1037"/>
          <ac:spMkLst>
            <pc:docMk/>
            <pc:sldMk cId="4029365792" sldId="530"/>
            <ac:spMk id="5" creationId="{19431491-B2BD-46D0-BA1D-32BBE0E99328}"/>
          </ac:spMkLst>
        </pc:spChg>
        <pc:spChg chg="add mod">
          <ac:chgData name="Danila Spevak" userId="05b99bd437cdb497" providerId="LiveId" clId="{B64A0866-4FCC-4A7F-B427-AF55FA250525}" dt="2018-10-03T06:39:40.265" v="8494" actId="1037"/>
          <ac:spMkLst>
            <pc:docMk/>
            <pc:sldMk cId="4029365792" sldId="530"/>
            <ac:spMk id="6" creationId="{D4374108-16AD-45C9-B98D-616AE7890E05}"/>
          </ac:spMkLst>
        </pc:spChg>
        <pc:spChg chg="add mod">
          <ac:chgData name="Danila Spevak" userId="05b99bd437cdb497" providerId="LiveId" clId="{B64A0866-4FCC-4A7F-B427-AF55FA250525}" dt="2018-10-03T06:39:40.265" v="8494" actId="1037"/>
          <ac:spMkLst>
            <pc:docMk/>
            <pc:sldMk cId="4029365792" sldId="530"/>
            <ac:spMk id="7" creationId="{859E499C-0B4F-4CAA-814D-7CB601BA55DF}"/>
          </ac:spMkLst>
        </pc:spChg>
        <pc:spChg chg="add mod">
          <ac:chgData name="Danila Spevak" userId="05b99bd437cdb497" providerId="LiveId" clId="{B64A0866-4FCC-4A7F-B427-AF55FA250525}" dt="2018-10-03T06:39:40.265" v="8494" actId="1037"/>
          <ac:spMkLst>
            <pc:docMk/>
            <pc:sldMk cId="4029365792" sldId="530"/>
            <ac:spMk id="8" creationId="{AFB04A6A-E76C-488D-B942-0252B9305761}"/>
          </ac:spMkLst>
        </pc:spChg>
        <pc:spChg chg="add mod">
          <ac:chgData name="Danila Spevak" userId="05b99bd437cdb497" providerId="LiveId" clId="{B64A0866-4FCC-4A7F-B427-AF55FA250525}" dt="2018-10-03T06:39:40.265" v="8494" actId="1037"/>
          <ac:spMkLst>
            <pc:docMk/>
            <pc:sldMk cId="4029365792" sldId="530"/>
            <ac:spMk id="9" creationId="{3FC63A2E-C3C2-4A98-9BE9-F7145E0F8FC6}"/>
          </ac:spMkLst>
        </pc:spChg>
        <pc:spChg chg="add mod">
          <ac:chgData name="Danila Spevak" userId="05b99bd437cdb497" providerId="LiveId" clId="{B64A0866-4FCC-4A7F-B427-AF55FA250525}" dt="2018-10-03T06:39:40.265" v="8494" actId="1037"/>
          <ac:spMkLst>
            <pc:docMk/>
            <pc:sldMk cId="4029365792" sldId="530"/>
            <ac:spMk id="10" creationId="{4546CC22-19C7-4089-99D7-C82F5346F21B}"/>
          </ac:spMkLst>
        </pc:spChg>
        <pc:spChg chg="add mod">
          <ac:chgData name="Danila Spevak" userId="05b99bd437cdb497" providerId="LiveId" clId="{B64A0866-4FCC-4A7F-B427-AF55FA250525}" dt="2018-10-03T06:30:51.724" v="8407" actId="408"/>
          <ac:spMkLst>
            <pc:docMk/>
            <pc:sldMk cId="4029365792" sldId="530"/>
            <ac:spMk id="11" creationId="{0563B3D0-0C65-4665-8C80-9259DC6E27DB}"/>
          </ac:spMkLst>
        </pc:spChg>
        <pc:spChg chg="add mod">
          <ac:chgData name="Danila Spevak" userId="05b99bd437cdb497" providerId="LiveId" clId="{B64A0866-4FCC-4A7F-B427-AF55FA250525}" dt="2018-10-03T06:30:51.724" v="8407" actId="408"/>
          <ac:spMkLst>
            <pc:docMk/>
            <pc:sldMk cId="4029365792" sldId="530"/>
            <ac:spMk id="12" creationId="{43EA6958-8252-4998-9D4E-0D62B9849032}"/>
          </ac:spMkLst>
        </pc:spChg>
        <pc:spChg chg="add mod">
          <ac:chgData name="Danila Spevak" userId="05b99bd437cdb497" providerId="LiveId" clId="{B64A0866-4FCC-4A7F-B427-AF55FA250525}" dt="2018-10-03T06:39:40.265" v="8494" actId="1037"/>
          <ac:spMkLst>
            <pc:docMk/>
            <pc:sldMk cId="4029365792" sldId="530"/>
            <ac:spMk id="13" creationId="{E98AE2BF-CD31-41B8-8B5E-6703AEDFE04F}"/>
          </ac:spMkLst>
        </pc:spChg>
        <pc:spChg chg="add mod">
          <ac:chgData name="Danila Spevak" userId="05b99bd437cdb497" providerId="LiveId" clId="{B64A0866-4FCC-4A7F-B427-AF55FA250525}" dt="2018-10-03T06:30:51.724" v="8407" actId="408"/>
          <ac:spMkLst>
            <pc:docMk/>
            <pc:sldMk cId="4029365792" sldId="530"/>
            <ac:spMk id="14" creationId="{D4D28E0B-E79F-490D-A67E-EA1B2615F78B}"/>
          </ac:spMkLst>
        </pc:spChg>
        <pc:spChg chg="add mod">
          <ac:chgData name="Danila Spevak" userId="05b99bd437cdb497" providerId="LiveId" clId="{B64A0866-4FCC-4A7F-B427-AF55FA250525}" dt="2018-10-03T06:30:51.724" v="8407" actId="408"/>
          <ac:spMkLst>
            <pc:docMk/>
            <pc:sldMk cId="4029365792" sldId="530"/>
            <ac:spMk id="38" creationId="{09E644B0-858E-4385-A364-75F1A1CAD6DA}"/>
          </ac:spMkLst>
        </pc:spChg>
        <pc:cxnChg chg="add mod">
          <ac:chgData name="Danila Spevak" userId="05b99bd437cdb497" providerId="LiveId" clId="{B64A0866-4FCC-4A7F-B427-AF55FA250525}" dt="2018-10-03T06:39:40.265" v="8494" actId="1037"/>
          <ac:cxnSpMkLst>
            <pc:docMk/>
            <pc:sldMk cId="4029365792" sldId="530"/>
            <ac:cxnSpMk id="16" creationId="{2CF94C8F-F299-4FCB-9F06-4609E55A2662}"/>
          </ac:cxnSpMkLst>
        </pc:cxnChg>
        <pc:cxnChg chg="add mod">
          <ac:chgData name="Danila Spevak" userId="05b99bd437cdb497" providerId="LiveId" clId="{B64A0866-4FCC-4A7F-B427-AF55FA250525}" dt="2018-10-03T06:39:40.265" v="8494" actId="1037"/>
          <ac:cxnSpMkLst>
            <pc:docMk/>
            <pc:sldMk cId="4029365792" sldId="530"/>
            <ac:cxnSpMk id="17" creationId="{D4BC130B-6CCB-41B3-A8EC-67574ABD3367}"/>
          </ac:cxnSpMkLst>
        </pc:cxnChg>
        <pc:cxnChg chg="add mod">
          <ac:chgData name="Danila Spevak" userId="05b99bd437cdb497" providerId="LiveId" clId="{B64A0866-4FCC-4A7F-B427-AF55FA250525}" dt="2018-10-03T06:39:40.265" v="8494" actId="1037"/>
          <ac:cxnSpMkLst>
            <pc:docMk/>
            <pc:sldMk cId="4029365792" sldId="530"/>
            <ac:cxnSpMk id="21" creationId="{DC622C9D-B856-457F-B585-8091E08DD6CE}"/>
          </ac:cxnSpMkLst>
        </pc:cxnChg>
        <pc:cxnChg chg="add mod">
          <ac:chgData name="Danila Spevak" userId="05b99bd437cdb497" providerId="LiveId" clId="{B64A0866-4FCC-4A7F-B427-AF55FA250525}" dt="2018-10-03T06:39:40.265" v="8494" actId="1037"/>
          <ac:cxnSpMkLst>
            <pc:docMk/>
            <pc:sldMk cId="4029365792" sldId="530"/>
            <ac:cxnSpMk id="30" creationId="{A1AC4CB8-E450-4C46-A3DB-2DB9BE0DC2B7}"/>
          </ac:cxnSpMkLst>
        </pc:cxnChg>
        <pc:cxnChg chg="add mod">
          <ac:chgData name="Danila Spevak" userId="05b99bd437cdb497" providerId="LiveId" clId="{B64A0866-4FCC-4A7F-B427-AF55FA250525}" dt="2018-10-03T06:39:40.265" v="8494" actId="1037"/>
          <ac:cxnSpMkLst>
            <pc:docMk/>
            <pc:sldMk cId="4029365792" sldId="530"/>
            <ac:cxnSpMk id="33" creationId="{7102AB42-DDA9-4B89-8236-7D6927728C89}"/>
          </ac:cxnSpMkLst>
        </pc:cxnChg>
        <pc:cxnChg chg="add mod">
          <ac:chgData name="Danila Spevak" userId="05b99bd437cdb497" providerId="LiveId" clId="{B64A0866-4FCC-4A7F-B427-AF55FA250525}" dt="2018-10-03T06:39:40.265" v="8494" actId="1037"/>
          <ac:cxnSpMkLst>
            <pc:docMk/>
            <pc:sldMk cId="4029365792" sldId="530"/>
            <ac:cxnSpMk id="36" creationId="{B560611E-F209-4AFF-AD0F-83029E60328F}"/>
          </ac:cxnSpMkLst>
        </pc:cxnChg>
        <pc:cxnChg chg="add mod">
          <ac:chgData name="Danila Spevak" userId="05b99bd437cdb497" providerId="LiveId" clId="{B64A0866-4FCC-4A7F-B427-AF55FA250525}" dt="2018-10-03T06:39:40.265" v="8494" actId="1037"/>
          <ac:cxnSpMkLst>
            <pc:docMk/>
            <pc:sldMk cId="4029365792" sldId="530"/>
            <ac:cxnSpMk id="39" creationId="{F8BFE2D0-FE26-40B2-A9DC-95B633DC5601}"/>
          </ac:cxnSpMkLst>
        </pc:cxnChg>
        <pc:cxnChg chg="add mod">
          <ac:chgData name="Danila Spevak" userId="05b99bd437cdb497" providerId="LiveId" clId="{B64A0866-4FCC-4A7F-B427-AF55FA250525}" dt="2018-10-03T06:39:40.265" v="8494" actId="1037"/>
          <ac:cxnSpMkLst>
            <pc:docMk/>
            <pc:sldMk cId="4029365792" sldId="530"/>
            <ac:cxnSpMk id="43" creationId="{699B7933-8840-4A7E-A797-1AB854700AEE}"/>
          </ac:cxnSpMkLst>
        </pc:cxnChg>
        <pc:cxnChg chg="add mod">
          <ac:chgData name="Danila Spevak" userId="05b99bd437cdb497" providerId="LiveId" clId="{B64A0866-4FCC-4A7F-B427-AF55FA250525}" dt="2018-10-03T06:39:40.265" v="8494" actId="1037"/>
          <ac:cxnSpMkLst>
            <pc:docMk/>
            <pc:sldMk cId="4029365792" sldId="530"/>
            <ac:cxnSpMk id="46" creationId="{935202BB-F424-43F9-84B9-E93422B8B4BC}"/>
          </ac:cxnSpMkLst>
        </pc:cxnChg>
        <pc:cxnChg chg="add mod">
          <ac:chgData name="Danila Spevak" userId="05b99bd437cdb497" providerId="LiveId" clId="{B64A0866-4FCC-4A7F-B427-AF55FA250525}" dt="2018-10-03T06:39:40.265" v="8494" actId="1037"/>
          <ac:cxnSpMkLst>
            <pc:docMk/>
            <pc:sldMk cId="4029365792" sldId="530"/>
            <ac:cxnSpMk id="49" creationId="{A82F701A-DC19-443F-9DC4-1B1229C541E3}"/>
          </ac:cxnSpMkLst>
        </pc:cxnChg>
        <pc:cxnChg chg="add mod">
          <ac:chgData name="Danila Spevak" userId="05b99bd437cdb497" providerId="LiveId" clId="{B64A0866-4FCC-4A7F-B427-AF55FA250525}" dt="2018-10-03T06:39:40.265" v="8494" actId="1037"/>
          <ac:cxnSpMkLst>
            <pc:docMk/>
            <pc:sldMk cId="4029365792" sldId="530"/>
            <ac:cxnSpMk id="52" creationId="{A2CA1614-2AF8-49B7-834A-309FA723CE1E}"/>
          </ac:cxnSpMkLst>
        </pc:cxnChg>
        <pc:cxnChg chg="add mod">
          <ac:chgData name="Danila Spevak" userId="05b99bd437cdb497" providerId="LiveId" clId="{B64A0866-4FCC-4A7F-B427-AF55FA250525}" dt="2018-10-03T06:39:40.265" v="8494" actId="1037"/>
          <ac:cxnSpMkLst>
            <pc:docMk/>
            <pc:sldMk cId="4029365792" sldId="530"/>
            <ac:cxnSpMk id="55" creationId="{5B1C650C-621F-463D-93F1-43ABB5DCB7F1}"/>
          </ac:cxnSpMkLst>
        </pc:cxnChg>
        <pc:cxnChg chg="add mod">
          <ac:chgData name="Danila Spevak" userId="05b99bd437cdb497" providerId="LiveId" clId="{B64A0866-4FCC-4A7F-B427-AF55FA250525}" dt="2018-10-03T06:39:40.265" v="8494" actId="1037"/>
          <ac:cxnSpMkLst>
            <pc:docMk/>
            <pc:sldMk cId="4029365792" sldId="530"/>
            <ac:cxnSpMk id="58" creationId="{DB0992CE-2FAF-4563-A71C-045AB80FD26C}"/>
          </ac:cxnSpMkLst>
        </pc:cxnChg>
        <pc:cxnChg chg="add mod">
          <ac:chgData name="Danila Spevak" userId="05b99bd437cdb497" providerId="LiveId" clId="{B64A0866-4FCC-4A7F-B427-AF55FA250525}" dt="2018-10-03T06:39:40.265" v="8494" actId="1037"/>
          <ac:cxnSpMkLst>
            <pc:docMk/>
            <pc:sldMk cId="4029365792" sldId="530"/>
            <ac:cxnSpMk id="61" creationId="{92EC218D-FD69-4B01-AB22-7FB30E901C3D}"/>
          </ac:cxnSpMkLst>
        </pc:cxnChg>
      </pc:sldChg>
      <pc:sldChg chg="addSp delSp modSp add mod ord modTransition">
        <pc:chgData name="Danila Spevak" userId="05b99bd437cdb497" providerId="LiveId" clId="{B64A0866-4FCC-4A7F-B427-AF55FA250525}" dt="2018-10-03T10:14:42.308" v="8865"/>
        <pc:sldMkLst>
          <pc:docMk/>
          <pc:sldMk cId="2543667487" sldId="531"/>
        </pc:sldMkLst>
        <pc:spChg chg="mod">
          <ac:chgData name="Danila Spevak" userId="05b99bd437cdb497" providerId="LiveId" clId="{B64A0866-4FCC-4A7F-B427-AF55FA250525}" dt="2018-10-02T09:33:33.349" v="5326" actId="20577"/>
          <ac:spMkLst>
            <pc:docMk/>
            <pc:sldMk cId="2543667487" sldId="531"/>
            <ac:spMk id="2" creationId="{EFA658C1-D909-4829-A21F-C05E7B4006B9}"/>
          </ac:spMkLst>
        </pc:spChg>
        <pc:spChg chg="del mod">
          <ac:chgData name="Danila Spevak" userId="05b99bd437cdb497" providerId="LiveId" clId="{B64A0866-4FCC-4A7F-B427-AF55FA250525}" dt="2018-10-02T09:30:32.798" v="5313" actId="1957"/>
          <ac:spMkLst>
            <pc:docMk/>
            <pc:sldMk cId="2543667487" sldId="531"/>
            <ac:spMk id="3" creationId="{7ACAB4B4-7576-4D11-8657-73DC719B088C}"/>
          </ac:spMkLst>
        </pc:spChg>
        <pc:graphicFrameChg chg="add mod">
          <ac:chgData name="Danila Spevak" userId="05b99bd437cdb497" providerId="LiveId" clId="{B64A0866-4FCC-4A7F-B427-AF55FA250525}" dt="2018-10-02T09:45:14.640" v="5356" actId="14100"/>
          <ac:graphicFrameMkLst>
            <pc:docMk/>
            <pc:sldMk cId="2543667487" sldId="531"/>
            <ac:graphicFrameMk id="7" creationId="{ECCDA525-1A53-4698-94AC-6F071B560534}"/>
          </ac:graphicFrameMkLst>
        </pc:graphicFrameChg>
      </pc:sldChg>
      <pc:sldChg chg="addSp delSp modSp add mod ord modTransition">
        <pc:chgData name="Danila Spevak" userId="05b99bd437cdb497" providerId="LiveId" clId="{B64A0866-4FCC-4A7F-B427-AF55FA250525}" dt="2018-10-03T10:14:42.308" v="8865"/>
        <pc:sldMkLst>
          <pc:docMk/>
          <pc:sldMk cId="2565537422" sldId="532"/>
        </pc:sldMkLst>
        <pc:spChg chg="mod">
          <ac:chgData name="Danila Spevak" userId="05b99bd437cdb497" providerId="LiveId" clId="{B64A0866-4FCC-4A7F-B427-AF55FA250525}" dt="2018-10-02T09:15:38.437" v="5259" actId="20577"/>
          <ac:spMkLst>
            <pc:docMk/>
            <pc:sldMk cId="2565537422" sldId="532"/>
            <ac:spMk id="2" creationId="{D315ACEE-0E0C-4BDD-A7CC-02C0F9B9A4A0}"/>
          </ac:spMkLst>
        </pc:spChg>
        <pc:spChg chg="del mod">
          <ac:chgData name="Danila Spevak" userId="05b99bd437cdb497" providerId="LiveId" clId="{B64A0866-4FCC-4A7F-B427-AF55FA250525}" dt="2018-10-02T09:16:55.970" v="5262" actId="1957"/>
          <ac:spMkLst>
            <pc:docMk/>
            <pc:sldMk cId="2565537422" sldId="532"/>
            <ac:spMk id="3" creationId="{56EB433C-CA18-4A5E-B02C-D3942AE1EA81}"/>
          </ac:spMkLst>
        </pc:spChg>
        <pc:graphicFrameChg chg="add mod topLvl modGraphic">
          <ac:chgData name="Danila Spevak" userId="05b99bd437cdb497" providerId="LiveId" clId="{B64A0866-4FCC-4A7F-B427-AF55FA250525}" dt="2018-10-02T09:29:08.032" v="5309" actId="403"/>
          <ac:graphicFrameMkLst>
            <pc:docMk/>
            <pc:sldMk cId="2565537422" sldId="532"/>
            <ac:graphicFrameMk id="7" creationId="{C8349382-EC05-48A8-85CB-2669625EDB25}"/>
          </ac:graphicFrameMkLst>
        </pc:graphicFrameChg>
      </pc:sldChg>
      <pc:sldChg chg="addSp modSp add ord modTransition">
        <pc:chgData name="Danila Spevak" userId="05b99bd437cdb497" providerId="LiveId" clId="{B64A0866-4FCC-4A7F-B427-AF55FA250525}" dt="2018-10-03T10:14:42.308" v="8865"/>
        <pc:sldMkLst>
          <pc:docMk/>
          <pc:sldMk cId="1644108728" sldId="533"/>
        </pc:sldMkLst>
        <pc:spChg chg="mod">
          <ac:chgData name="Danila Spevak" userId="05b99bd437cdb497" providerId="LiveId" clId="{B64A0866-4FCC-4A7F-B427-AF55FA250525}" dt="2018-10-02T08:17:22.058" v="4930" actId="20577"/>
          <ac:spMkLst>
            <pc:docMk/>
            <pc:sldMk cId="1644108728" sldId="533"/>
            <ac:spMk id="2" creationId="{E0CE07DE-87A3-43DB-87D9-F553F0F418BC}"/>
          </ac:spMkLst>
        </pc:spChg>
        <pc:spChg chg="mod">
          <ac:chgData name="Danila Spevak" userId="05b99bd437cdb497" providerId="LiveId" clId="{B64A0866-4FCC-4A7F-B427-AF55FA250525}" dt="2018-10-02T08:17:44.541" v="4943" actId="1076"/>
          <ac:spMkLst>
            <pc:docMk/>
            <pc:sldMk cId="1644108728" sldId="533"/>
            <ac:spMk id="3" creationId="{CED82B07-14E3-4F27-B072-16905B925F7B}"/>
          </ac:spMkLst>
        </pc:spChg>
        <pc:spChg chg="add">
          <ac:chgData name="Danila Spevak" userId="05b99bd437cdb497" providerId="LiveId" clId="{B64A0866-4FCC-4A7F-B427-AF55FA250525}" dt="2018-10-02T08:18:35.173" v="4944"/>
          <ac:spMkLst>
            <pc:docMk/>
            <pc:sldMk cId="1644108728" sldId="533"/>
            <ac:spMk id="7" creationId="{BCDCEB38-06D9-4F3C-A24C-C70DD8F891DC}"/>
          </ac:spMkLst>
        </pc:spChg>
        <pc:spChg chg="add">
          <ac:chgData name="Danila Spevak" userId="05b99bd437cdb497" providerId="LiveId" clId="{B64A0866-4FCC-4A7F-B427-AF55FA250525}" dt="2018-10-02T08:18:59.090" v="4945"/>
          <ac:spMkLst>
            <pc:docMk/>
            <pc:sldMk cId="1644108728" sldId="533"/>
            <ac:spMk id="8" creationId="{20FEB752-67E5-47BD-A46B-7281CC9A4CFA}"/>
          </ac:spMkLst>
        </pc:spChg>
        <pc:picChg chg="add mod">
          <ac:chgData name="Danila Spevak" userId="05b99bd437cdb497" providerId="LiveId" clId="{B64A0866-4FCC-4A7F-B427-AF55FA250525}" dt="2018-10-02T08:19:10.567" v="4948" actId="1076"/>
          <ac:picMkLst>
            <pc:docMk/>
            <pc:sldMk cId="1644108728" sldId="533"/>
            <ac:picMk id="7174" creationId="{1E53AFA5-C624-4C2C-9CE7-AB69EDD55385}"/>
          </ac:picMkLst>
        </pc:picChg>
      </pc:sldChg>
      <pc:sldChg chg="addSp delSp modSp add del ord">
        <pc:chgData name="Danila Spevak" userId="05b99bd437cdb497" providerId="LiveId" clId="{B64A0866-4FCC-4A7F-B427-AF55FA250525}" dt="2018-10-03T06:13:06.004" v="8225" actId="2696"/>
        <pc:sldMkLst>
          <pc:docMk/>
          <pc:sldMk cId="3394786987" sldId="535"/>
        </pc:sldMkLst>
        <pc:spChg chg="mod">
          <ac:chgData name="Danila Spevak" userId="05b99bd437cdb497" providerId="LiveId" clId="{B64A0866-4FCC-4A7F-B427-AF55FA250525}" dt="2018-09-30T20:40:19.499" v="2468" actId="20577"/>
          <ac:spMkLst>
            <pc:docMk/>
            <pc:sldMk cId="3394786987" sldId="535"/>
            <ac:spMk id="2" creationId="{C1010687-A6DC-4BF8-9C46-B0432624B20A}"/>
          </ac:spMkLst>
        </pc:spChg>
        <pc:spChg chg="del mod">
          <ac:chgData name="Danila Spevak" userId="05b99bd437cdb497" providerId="LiveId" clId="{B64A0866-4FCC-4A7F-B427-AF55FA250525}" dt="2018-10-02T11:51:37.043" v="6943" actId="478"/>
          <ac:spMkLst>
            <pc:docMk/>
            <pc:sldMk cId="3394786987" sldId="535"/>
            <ac:spMk id="3" creationId="{647BC907-6C4F-4248-850B-05433EF8937B}"/>
          </ac:spMkLst>
        </pc:spChg>
        <pc:spChg chg="add del mod">
          <ac:chgData name="Danila Spevak" userId="05b99bd437cdb497" providerId="LiveId" clId="{B64A0866-4FCC-4A7F-B427-AF55FA250525}" dt="2018-10-02T11:48:16.944" v="6694" actId="478"/>
          <ac:spMkLst>
            <pc:docMk/>
            <pc:sldMk cId="3394786987" sldId="535"/>
            <ac:spMk id="5" creationId="{0636EEF3-0A44-4D64-A2D0-1A1A2B357C49}"/>
          </ac:spMkLst>
        </pc:spChg>
        <pc:spChg chg="add del mod">
          <ac:chgData name="Danila Spevak" userId="05b99bd437cdb497" providerId="LiveId" clId="{B64A0866-4FCC-4A7F-B427-AF55FA250525}" dt="2018-10-02T11:48:17.738" v="6695" actId="478"/>
          <ac:spMkLst>
            <pc:docMk/>
            <pc:sldMk cId="3394786987" sldId="535"/>
            <ac:spMk id="6" creationId="{D445D4E3-6108-433F-898C-F02C255E044A}"/>
          </ac:spMkLst>
        </pc:spChg>
        <pc:spChg chg="add mod">
          <ac:chgData name="Danila Spevak" userId="05b99bd437cdb497" providerId="LiveId" clId="{B64A0866-4FCC-4A7F-B427-AF55FA250525}" dt="2018-10-02T11:50:15.130" v="6879" actId="20577"/>
          <ac:spMkLst>
            <pc:docMk/>
            <pc:sldMk cId="3394786987" sldId="535"/>
            <ac:spMk id="7" creationId="{60C7EC90-FD98-4E9C-9A7A-51F4DB7E0318}"/>
          </ac:spMkLst>
        </pc:spChg>
        <pc:spChg chg="add mod">
          <ac:chgData name="Danila Spevak" userId="05b99bd437cdb497" providerId="LiveId" clId="{B64A0866-4FCC-4A7F-B427-AF55FA250525}" dt="2018-10-02T11:51:42.188" v="6944" actId="1076"/>
          <ac:spMkLst>
            <pc:docMk/>
            <pc:sldMk cId="3394786987" sldId="535"/>
            <ac:spMk id="8" creationId="{0BB482D0-F61C-4312-AB9B-490BF7D24745}"/>
          </ac:spMkLst>
        </pc:spChg>
        <pc:spChg chg="add mod">
          <ac:chgData name="Danila Spevak" userId="05b99bd437cdb497" providerId="LiveId" clId="{B64A0866-4FCC-4A7F-B427-AF55FA250525}" dt="2018-10-02T11:54:07.489" v="7127" actId="20577"/>
          <ac:spMkLst>
            <pc:docMk/>
            <pc:sldMk cId="3394786987" sldId="535"/>
            <ac:spMk id="9" creationId="{49851A5F-B18E-42C8-B9CA-A0F324C54DBD}"/>
          </ac:spMkLst>
        </pc:spChg>
      </pc:sldChg>
      <pc:sldChg chg="addSp modSp add ord modTransition">
        <pc:chgData name="Danila Spevak" userId="05b99bd437cdb497" providerId="LiveId" clId="{B64A0866-4FCC-4A7F-B427-AF55FA250525}" dt="2018-10-03T10:14:42.308" v="8865"/>
        <pc:sldMkLst>
          <pc:docMk/>
          <pc:sldMk cId="430077352" sldId="538"/>
        </pc:sldMkLst>
        <pc:spChg chg="mod">
          <ac:chgData name="Danila Spevak" userId="05b99bd437cdb497" providerId="LiveId" clId="{B64A0866-4FCC-4A7F-B427-AF55FA250525}" dt="2018-10-02T10:31:15.277" v="5401" actId="20577"/>
          <ac:spMkLst>
            <pc:docMk/>
            <pc:sldMk cId="430077352" sldId="538"/>
            <ac:spMk id="2" creationId="{60E4DA48-F298-4A1D-82C1-91CF7DA7952B}"/>
          </ac:spMkLst>
        </pc:spChg>
        <pc:spChg chg="mod">
          <ac:chgData name="Danila Spevak" userId="05b99bd437cdb497" providerId="LiveId" clId="{B64A0866-4FCC-4A7F-B427-AF55FA250525}" dt="2018-10-02T10:30:40.136" v="5398" actId="1036"/>
          <ac:spMkLst>
            <pc:docMk/>
            <pc:sldMk cId="430077352" sldId="538"/>
            <ac:spMk id="3" creationId="{BDFDC240-0368-4248-AAEB-29DC87973E10}"/>
          </ac:spMkLst>
        </pc:spChg>
        <pc:picChg chg="add mod">
          <ac:chgData name="Danila Spevak" userId="05b99bd437cdb497" providerId="LiveId" clId="{B64A0866-4FCC-4A7F-B427-AF55FA250525}" dt="2018-10-02T10:30:36.492" v="5395" actId="14100"/>
          <ac:picMkLst>
            <pc:docMk/>
            <pc:sldMk cId="430077352" sldId="538"/>
            <ac:picMk id="9218" creationId="{D4713F4D-FF89-49A9-A153-2395BA65FD15}"/>
          </ac:picMkLst>
        </pc:picChg>
      </pc:sldChg>
      <pc:sldChg chg="modSp add del">
        <pc:chgData name="Danila Spevak" userId="05b99bd437cdb497" providerId="LiveId" clId="{B64A0866-4FCC-4A7F-B427-AF55FA250525}" dt="2018-10-03T04:28:20.173" v="7503" actId="2696"/>
        <pc:sldMkLst>
          <pc:docMk/>
          <pc:sldMk cId="703355017" sldId="540"/>
        </pc:sldMkLst>
        <pc:spChg chg="mod">
          <ac:chgData name="Danila Spevak" userId="05b99bd437cdb497" providerId="LiveId" clId="{B64A0866-4FCC-4A7F-B427-AF55FA250525}" dt="2018-09-30T20:47:55.471" v="3194" actId="20577"/>
          <ac:spMkLst>
            <pc:docMk/>
            <pc:sldMk cId="703355017" sldId="540"/>
            <ac:spMk id="2" creationId="{7E720116-6B69-4989-8C65-7FCAB190642B}"/>
          </ac:spMkLst>
        </pc:spChg>
        <pc:spChg chg="mod">
          <ac:chgData name="Danila Spevak" userId="05b99bd437cdb497" providerId="LiveId" clId="{B64A0866-4FCC-4A7F-B427-AF55FA250525}" dt="2018-10-02T10:34:11.372" v="5405" actId="20577"/>
          <ac:spMkLst>
            <pc:docMk/>
            <pc:sldMk cId="703355017" sldId="540"/>
            <ac:spMk id="3" creationId="{4F8934CB-D92B-4EC3-8365-753C2526A682}"/>
          </ac:spMkLst>
        </pc:spChg>
      </pc:sldChg>
      <pc:sldChg chg="addSp modSp add del ord modTransition">
        <pc:chgData name="Danila Spevak" userId="05b99bd437cdb497" providerId="LiveId" clId="{B64A0866-4FCC-4A7F-B427-AF55FA250525}" dt="2018-10-03T09:21:01.434" v="8862" actId="2696"/>
        <pc:sldMkLst>
          <pc:docMk/>
          <pc:sldMk cId="2243208825" sldId="542"/>
        </pc:sldMkLst>
        <pc:spChg chg="mod">
          <ac:chgData name="Danila Spevak" userId="05b99bd437cdb497" providerId="LiveId" clId="{B64A0866-4FCC-4A7F-B427-AF55FA250525}" dt="2018-10-02T12:28:28.061" v="7185" actId="20577"/>
          <ac:spMkLst>
            <pc:docMk/>
            <pc:sldMk cId="2243208825" sldId="542"/>
            <ac:spMk id="2" creationId="{F432E438-0F73-4E40-A379-16818E3639CE}"/>
          </ac:spMkLst>
        </pc:spChg>
        <pc:spChg chg="mod">
          <ac:chgData name="Danila Spevak" userId="05b99bd437cdb497" providerId="LiveId" clId="{B64A0866-4FCC-4A7F-B427-AF55FA250525}" dt="2018-10-02T12:28:10.794" v="7148" actId="1076"/>
          <ac:spMkLst>
            <pc:docMk/>
            <pc:sldMk cId="2243208825" sldId="542"/>
            <ac:spMk id="3" creationId="{72D11B88-239D-4609-936F-B8E9F4FEAB05}"/>
          </ac:spMkLst>
        </pc:spChg>
        <pc:picChg chg="add mod">
          <ac:chgData name="Danila Spevak" userId="05b99bd437cdb497" providerId="LiveId" clId="{B64A0866-4FCC-4A7F-B427-AF55FA250525}" dt="2018-10-02T12:28:35.635" v="7206" actId="1035"/>
          <ac:picMkLst>
            <pc:docMk/>
            <pc:sldMk cId="2243208825" sldId="542"/>
            <ac:picMk id="10242" creationId="{0FA597AE-928B-4D3F-8B15-63549DE5C4B3}"/>
          </ac:picMkLst>
        </pc:picChg>
      </pc:sldChg>
      <pc:sldChg chg="addSp delSp modSp add modTransition modAnim">
        <pc:chgData name="Danila Spevak" userId="05b99bd437cdb497" providerId="LiveId" clId="{B64A0866-4FCC-4A7F-B427-AF55FA250525}" dt="2018-10-03T10:14:42.308" v="8865"/>
        <pc:sldMkLst>
          <pc:docMk/>
          <pc:sldMk cId="3451229253" sldId="544"/>
        </pc:sldMkLst>
        <pc:spChg chg="mod">
          <ac:chgData name="Danila Spevak" userId="05b99bd437cdb497" providerId="LiveId" clId="{B64A0866-4FCC-4A7F-B427-AF55FA250525}" dt="2018-10-02T05:34:48.101" v="4430" actId="403"/>
          <ac:spMkLst>
            <pc:docMk/>
            <pc:sldMk cId="3451229253" sldId="544"/>
            <ac:spMk id="2" creationId="{44FF945D-E40A-4625-8091-43A0F691EBAF}"/>
          </ac:spMkLst>
        </pc:spChg>
        <pc:spChg chg="del">
          <ac:chgData name="Danila Spevak" userId="05b99bd437cdb497" providerId="LiveId" clId="{B64A0866-4FCC-4A7F-B427-AF55FA250525}" dt="2018-10-02T05:05:43.417" v="4105" actId="1032"/>
          <ac:spMkLst>
            <pc:docMk/>
            <pc:sldMk cId="3451229253" sldId="544"/>
            <ac:spMk id="3" creationId="{23D2BBA7-98D1-45D5-B94B-EFA8C6BDEEF3}"/>
          </ac:spMkLst>
        </pc:spChg>
        <pc:spChg chg="del">
          <ac:chgData name="Danila Spevak" userId="05b99bd437cdb497" providerId="LiveId" clId="{B64A0866-4FCC-4A7F-B427-AF55FA250525}" dt="2018-10-02T05:09:58.726" v="4212" actId="478"/>
          <ac:spMkLst>
            <pc:docMk/>
            <pc:sldMk cId="3451229253" sldId="544"/>
            <ac:spMk id="7" creationId="{B02BEE77-60FE-4516-A483-2B5E0FC83EA0}"/>
          </ac:spMkLst>
        </pc:spChg>
        <pc:spChg chg="del">
          <ac:chgData name="Danila Spevak" userId="05b99bd437cdb497" providerId="LiveId" clId="{B64A0866-4FCC-4A7F-B427-AF55FA250525}" dt="2018-10-02T05:11:51.564" v="4229" actId="478"/>
          <ac:spMkLst>
            <pc:docMk/>
            <pc:sldMk cId="3451229253" sldId="544"/>
            <ac:spMk id="8" creationId="{54EAD641-D66A-49C2-B6E1-34146743DBEB}"/>
          </ac:spMkLst>
        </pc:spChg>
        <pc:spChg chg="del mod topLvl">
          <ac:chgData name="Danila Spevak" userId="05b99bd437cdb497" providerId="LiveId" clId="{B64A0866-4FCC-4A7F-B427-AF55FA250525}" dt="2018-10-02T05:16:34.436" v="4293" actId="478"/>
          <ac:spMkLst>
            <pc:docMk/>
            <pc:sldMk cId="3451229253" sldId="544"/>
            <ac:spMk id="9" creationId="{127ADD30-859A-4138-9ACE-7F6A8F058EC0}"/>
          </ac:spMkLst>
        </pc:spChg>
        <pc:spChg chg="del">
          <ac:chgData name="Danila Spevak" userId="05b99bd437cdb497" providerId="LiveId" clId="{B64A0866-4FCC-4A7F-B427-AF55FA250525}" dt="2018-10-02T05:11:49.776" v="4228" actId="478"/>
          <ac:spMkLst>
            <pc:docMk/>
            <pc:sldMk cId="3451229253" sldId="544"/>
            <ac:spMk id="10" creationId="{72BA5A55-FE76-40A8-BE3A-003AF13886DB}"/>
          </ac:spMkLst>
        </pc:spChg>
        <pc:spChg chg="del mod topLvl">
          <ac:chgData name="Danila Spevak" userId="05b99bd437cdb497" providerId="LiveId" clId="{B64A0866-4FCC-4A7F-B427-AF55FA250525}" dt="2018-10-02T05:16:13.405" v="4270" actId="478"/>
          <ac:spMkLst>
            <pc:docMk/>
            <pc:sldMk cId="3451229253" sldId="544"/>
            <ac:spMk id="11" creationId="{F6EFDD5F-1948-45E7-A692-5CDD3B573248}"/>
          </ac:spMkLst>
        </pc:spChg>
        <pc:spChg chg="del">
          <ac:chgData name="Danila Spevak" userId="05b99bd437cdb497" providerId="LiveId" clId="{B64A0866-4FCC-4A7F-B427-AF55FA250525}" dt="2018-10-02T05:11:53.420" v="4230" actId="478"/>
          <ac:spMkLst>
            <pc:docMk/>
            <pc:sldMk cId="3451229253" sldId="544"/>
            <ac:spMk id="12" creationId="{8A80724E-E41D-4245-A058-00F9F9BD30AA}"/>
          </ac:spMkLst>
        </pc:spChg>
        <pc:spChg chg="del mod topLvl">
          <ac:chgData name="Danila Spevak" userId="05b99bd437cdb497" providerId="LiveId" clId="{B64A0866-4FCC-4A7F-B427-AF55FA250525}" dt="2018-10-02T05:18:01.063" v="4314" actId="478"/>
          <ac:spMkLst>
            <pc:docMk/>
            <pc:sldMk cId="3451229253" sldId="544"/>
            <ac:spMk id="13" creationId="{F75729FF-3CF7-417B-9CD8-791249305D0F}"/>
          </ac:spMkLst>
        </pc:spChg>
        <pc:spChg chg="del">
          <ac:chgData name="Danila Spevak" userId="05b99bd437cdb497" providerId="LiveId" clId="{B64A0866-4FCC-4A7F-B427-AF55FA250525}" dt="2018-10-02T05:11:55.404" v="4231" actId="478"/>
          <ac:spMkLst>
            <pc:docMk/>
            <pc:sldMk cId="3451229253" sldId="544"/>
            <ac:spMk id="14" creationId="{DFC55343-5551-4BDC-B78B-CD14E7464BB6}"/>
          </ac:spMkLst>
        </pc:spChg>
        <pc:spChg chg="del mod topLvl">
          <ac:chgData name="Danila Spevak" userId="05b99bd437cdb497" providerId="LiveId" clId="{B64A0866-4FCC-4A7F-B427-AF55FA250525}" dt="2018-10-02T05:17:20.296" v="4305" actId="478"/>
          <ac:spMkLst>
            <pc:docMk/>
            <pc:sldMk cId="3451229253" sldId="544"/>
            <ac:spMk id="15" creationId="{DA62D0E9-F3EC-48CA-BF8B-8DC899D66C95}"/>
          </ac:spMkLst>
        </pc:spChg>
        <pc:spChg chg="del">
          <ac:chgData name="Danila Spevak" userId="05b99bd437cdb497" providerId="LiveId" clId="{B64A0866-4FCC-4A7F-B427-AF55FA250525}" dt="2018-10-02T05:11:47.507" v="4227" actId="478"/>
          <ac:spMkLst>
            <pc:docMk/>
            <pc:sldMk cId="3451229253" sldId="544"/>
            <ac:spMk id="16" creationId="{1BF718E1-9693-4C71-86EA-F111D8721DF5}"/>
          </ac:spMkLst>
        </pc:spChg>
        <pc:spChg chg="del mod topLvl">
          <ac:chgData name="Danila Spevak" userId="05b99bd437cdb497" providerId="LiveId" clId="{B64A0866-4FCC-4A7F-B427-AF55FA250525}" dt="2018-10-02T05:16:57.522" v="4300" actId="478"/>
          <ac:spMkLst>
            <pc:docMk/>
            <pc:sldMk cId="3451229253" sldId="544"/>
            <ac:spMk id="17" creationId="{3260BD03-C296-4B56-859D-442C8923D3BD}"/>
          </ac:spMkLst>
        </pc:spChg>
        <pc:spChg chg="add del mod">
          <ac:chgData name="Danila Spevak" userId="05b99bd437cdb497" providerId="LiveId" clId="{B64A0866-4FCC-4A7F-B427-AF55FA250525}" dt="2018-10-02T05:13:58.120" v="4259" actId="478"/>
          <ac:spMkLst>
            <pc:docMk/>
            <pc:sldMk cId="3451229253" sldId="544"/>
            <ac:spMk id="18" creationId="{AEA64D89-70DE-45C8-871B-72D00EBECEC2}"/>
          </ac:spMkLst>
        </pc:spChg>
        <pc:spChg chg="add del mod ord">
          <ac:chgData name="Danila Spevak" userId="05b99bd437cdb497" providerId="LiveId" clId="{B64A0866-4FCC-4A7F-B427-AF55FA250525}" dt="2018-10-02T05:18:35.203" v="4319" actId="478"/>
          <ac:spMkLst>
            <pc:docMk/>
            <pc:sldMk cId="3451229253" sldId="544"/>
            <ac:spMk id="19" creationId="{1AF96B97-942A-42ED-AD4E-003A622EF81E}"/>
          </ac:spMkLst>
        </pc:spChg>
        <pc:spChg chg="add mod">
          <ac:chgData name="Danila Spevak" userId="05b99bd437cdb497" providerId="LiveId" clId="{B64A0866-4FCC-4A7F-B427-AF55FA250525}" dt="2018-10-02T05:35:41.628" v="4432" actId="207"/>
          <ac:spMkLst>
            <pc:docMk/>
            <pc:sldMk cId="3451229253" sldId="544"/>
            <ac:spMk id="20" creationId="{779AC7E4-3B5D-47E5-99E7-0890E65D260C}"/>
          </ac:spMkLst>
        </pc:spChg>
        <pc:spChg chg="add mod">
          <ac:chgData name="Danila Spevak" userId="05b99bd437cdb497" providerId="LiveId" clId="{B64A0866-4FCC-4A7F-B427-AF55FA250525}" dt="2018-10-02T05:35:41.628" v="4432" actId="207"/>
          <ac:spMkLst>
            <pc:docMk/>
            <pc:sldMk cId="3451229253" sldId="544"/>
            <ac:spMk id="22" creationId="{AE8A1687-8B5B-406B-ADCF-6D1815768226}"/>
          </ac:spMkLst>
        </pc:spChg>
        <pc:spChg chg="add mod">
          <ac:chgData name="Danila Spevak" userId="05b99bd437cdb497" providerId="LiveId" clId="{B64A0866-4FCC-4A7F-B427-AF55FA250525}" dt="2018-10-02T05:35:41.628" v="4432" actId="207"/>
          <ac:spMkLst>
            <pc:docMk/>
            <pc:sldMk cId="3451229253" sldId="544"/>
            <ac:spMk id="23" creationId="{053590F1-D48A-4648-9153-7785B773D123}"/>
          </ac:spMkLst>
        </pc:spChg>
        <pc:spChg chg="add mod">
          <ac:chgData name="Danila Spevak" userId="05b99bd437cdb497" providerId="LiveId" clId="{B64A0866-4FCC-4A7F-B427-AF55FA250525}" dt="2018-10-02T05:35:41.628" v="4432" actId="207"/>
          <ac:spMkLst>
            <pc:docMk/>
            <pc:sldMk cId="3451229253" sldId="544"/>
            <ac:spMk id="24" creationId="{EA3C3846-D453-480F-83EA-D2921BC92FD4}"/>
          </ac:spMkLst>
        </pc:spChg>
        <pc:spChg chg="add mod">
          <ac:chgData name="Danila Spevak" userId="05b99bd437cdb497" providerId="LiveId" clId="{B64A0866-4FCC-4A7F-B427-AF55FA250525}" dt="2018-10-02T05:35:41.628" v="4432" actId="207"/>
          <ac:spMkLst>
            <pc:docMk/>
            <pc:sldMk cId="3451229253" sldId="544"/>
            <ac:spMk id="25" creationId="{AF152FD7-66CF-475E-B2EA-0BD8619180D9}"/>
          </ac:spMkLst>
        </pc:spChg>
        <pc:spChg chg="add del mod ord">
          <ac:chgData name="Danila Spevak" userId="05b99bd437cdb497" providerId="LiveId" clId="{B64A0866-4FCC-4A7F-B427-AF55FA250525}" dt="2018-10-02T05:30:01.975" v="4393" actId="478"/>
          <ac:spMkLst>
            <pc:docMk/>
            <pc:sldMk cId="3451229253" sldId="544"/>
            <ac:spMk id="27" creationId="{5AFE9CC0-8527-481A-A492-99D7EF7BF446}"/>
          </ac:spMkLst>
        </pc:spChg>
        <pc:spChg chg="add del mod ord">
          <ac:chgData name="Danila Spevak" userId="05b99bd437cdb497" providerId="LiveId" clId="{B64A0866-4FCC-4A7F-B427-AF55FA250525}" dt="2018-10-02T05:34:39.250" v="4427" actId="478"/>
          <ac:spMkLst>
            <pc:docMk/>
            <pc:sldMk cId="3451229253" sldId="544"/>
            <ac:spMk id="28" creationId="{D4564FD0-63D2-4FC0-9965-53BD0093165A}"/>
          </ac:spMkLst>
        </pc:spChg>
        <pc:grpChg chg="add del mod">
          <ac:chgData name="Danila Spevak" userId="05b99bd437cdb497" providerId="LiveId" clId="{B64A0866-4FCC-4A7F-B427-AF55FA250525}" dt="2018-10-02T05:12:06.948" v="4234" actId="165"/>
          <ac:grpSpMkLst>
            <pc:docMk/>
            <pc:sldMk cId="3451229253" sldId="544"/>
            <ac:grpSpMk id="6" creationId="{1B946CFE-E268-4C6B-B8DA-18C374EFD490}"/>
          </ac:grpSpMkLst>
        </pc:grpChg>
        <pc:graphicFrameChg chg="add del mod">
          <ac:chgData name="Danila Spevak" userId="05b99bd437cdb497" providerId="LiveId" clId="{B64A0866-4FCC-4A7F-B427-AF55FA250525}" dt="2018-10-02T05:09:55.299" v="4211" actId="18245"/>
          <ac:graphicFrameMkLst>
            <pc:docMk/>
            <pc:sldMk cId="3451229253" sldId="544"/>
            <ac:graphicFrameMk id="5" creationId="{A6A626D1-CC39-4A8F-8F80-D45EC81E6D2E}"/>
          </ac:graphicFrameMkLst>
        </pc:graphicFrameChg>
        <pc:picChg chg="add del mod">
          <ac:chgData name="Danila Spevak" userId="05b99bd437cdb497" providerId="LiveId" clId="{B64A0866-4FCC-4A7F-B427-AF55FA250525}" dt="2018-10-02T05:21:57.035" v="4327" actId="478"/>
          <ac:picMkLst>
            <pc:docMk/>
            <pc:sldMk cId="3451229253" sldId="544"/>
            <ac:picMk id="26" creationId="{97E2254E-3164-4D8B-88AF-FAD6AAA37182}"/>
          </ac:picMkLst>
        </pc:picChg>
        <pc:picChg chg="add mod">
          <ac:chgData name="Danila Spevak" userId="05b99bd437cdb497" providerId="LiveId" clId="{B64A0866-4FCC-4A7F-B427-AF55FA250525}" dt="2018-10-02T05:39:16.806" v="4442" actId="1036"/>
          <ac:picMkLst>
            <pc:docMk/>
            <pc:sldMk cId="3451229253" sldId="544"/>
            <ac:picMk id="5122" creationId="{BE367B00-8D1C-42C0-AF10-76412648056A}"/>
          </ac:picMkLst>
        </pc:picChg>
      </pc:sldChg>
      <pc:sldChg chg="addSp modSp add modTransition">
        <pc:chgData name="Danila Spevak" userId="05b99bd437cdb497" providerId="LiveId" clId="{B64A0866-4FCC-4A7F-B427-AF55FA250525}" dt="2018-10-03T10:14:42.308" v="8865"/>
        <pc:sldMkLst>
          <pc:docMk/>
          <pc:sldMk cId="3515981928" sldId="545"/>
        </pc:sldMkLst>
        <pc:spChg chg="mod">
          <ac:chgData name="Danila Spevak" userId="05b99bd437cdb497" providerId="LiveId" clId="{B64A0866-4FCC-4A7F-B427-AF55FA250525}" dt="2018-10-02T06:24:14.068" v="4695" actId="20577"/>
          <ac:spMkLst>
            <pc:docMk/>
            <pc:sldMk cId="3515981928" sldId="545"/>
            <ac:spMk id="2" creationId="{96A8C49E-6ED0-48D3-AF91-043E3C75938E}"/>
          </ac:spMkLst>
        </pc:spChg>
        <pc:spChg chg="mod">
          <ac:chgData name="Danila Spevak" userId="05b99bd437cdb497" providerId="LiveId" clId="{B64A0866-4FCC-4A7F-B427-AF55FA250525}" dt="2018-10-02T06:27:09.892" v="4875" actId="1038"/>
          <ac:spMkLst>
            <pc:docMk/>
            <pc:sldMk cId="3515981928" sldId="545"/>
            <ac:spMk id="3" creationId="{4B92ABE9-07DF-4D95-8D0F-4F6A2E91AC95}"/>
          </ac:spMkLst>
        </pc:spChg>
        <pc:picChg chg="add mod ord">
          <ac:chgData name="Danila Spevak" userId="05b99bd437cdb497" providerId="LiveId" clId="{B64A0866-4FCC-4A7F-B427-AF55FA250525}" dt="2018-10-02T06:26:12.672" v="4793" actId="167"/>
          <ac:picMkLst>
            <pc:docMk/>
            <pc:sldMk cId="3515981928" sldId="545"/>
            <ac:picMk id="6146" creationId="{EF3249F8-E8E5-43A6-86D0-FDC779B17345}"/>
          </ac:picMkLst>
        </pc:picChg>
      </pc:sldChg>
      <pc:sldChg chg="addSp delSp modSp add modTransition delAnim modAnim">
        <pc:chgData name="Danila Spevak" userId="05b99bd437cdb497" providerId="LiveId" clId="{B64A0866-4FCC-4A7F-B427-AF55FA250525}" dt="2018-10-03T10:14:42.308" v="8865"/>
        <pc:sldMkLst>
          <pc:docMk/>
          <pc:sldMk cId="502039943" sldId="546"/>
        </pc:sldMkLst>
        <pc:spChg chg="mod">
          <ac:chgData name="Danila Spevak" userId="05b99bd437cdb497" providerId="LiveId" clId="{B64A0866-4FCC-4A7F-B427-AF55FA250525}" dt="2018-10-02T09:00:26.022" v="5184" actId="20577"/>
          <ac:spMkLst>
            <pc:docMk/>
            <pc:sldMk cId="502039943" sldId="546"/>
            <ac:spMk id="2" creationId="{08722AA7-AEF3-41CC-BCB3-179AAB465FA9}"/>
          </ac:spMkLst>
        </pc:spChg>
        <pc:spChg chg="del">
          <ac:chgData name="Danila Spevak" userId="05b99bd437cdb497" providerId="LiveId" clId="{B64A0866-4FCC-4A7F-B427-AF55FA250525}" dt="2018-10-02T08:22:05.547" v="4951" actId="478"/>
          <ac:spMkLst>
            <pc:docMk/>
            <pc:sldMk cId="502039943" sldId="546"/>
            <ac:spMk id="3" creationId="{EFD6822F-AC56-4CD6-83F7-6519A1E35BAB}"/>
          </ac:spMkLst>
        </pc:spChg>
        <pc:grpChg chg="add mod">
          <ac:chgData name="Danila Spevak" userId="05b99bd437cdb497" providerId="LiveId" clId="{B64A0866-4FCC-4A7F-B427-AF55FA250525}" dt="2018-10-02T08:32:16.330" v="5130" actId="1035"/>
          <ac:grpSpMkLst>
            <pc:docMk/>
            <pc:sldMk cId="502039943" sldId="546"/>
            <ac:grpSpMk id="26" creationId="{A83DEC86-0788-4C6F-A0C9-E5CA12AE5395}"/>
          </ac:grpSpMkLst>
        </pc:grpChg>
        <pc:grpChg chg="add mod">
          <ac:chgData name="Danila Spevak" userId="05b99bd437cdb497" providerId="LiveId" clId="{B64A0866-4FCC-4A7F-B427-AF55FA250525}" dt="2018-10-02T08:35:32.586" v="5150" actId="408"/>
          <ac:grpSpMkLst>
            <pc:docMk/>
            <pc:sldMk cId="502039943" sldId="546"/>
            <ac:grpSpMk id="33" creationId="{90BE8B98-07A6-44C2-8CF4-2CC030E7AAA5}"/>
          </ac:grpSpMkLst>
        </pc:grpChg>
        <pc:grpChg chg="add mod">
          <ac:chgData name="Danila Spevak" userId="05b99bd437cdb497" providerId="LiveId" clId="{B64A0866-4FCC-4A7F-B427-AF55FA250525}" dt="2018-10-02T08:34:36.073" v="5144" actId="1076"/>
          <ac:grpSpMkLst>
            <pc:docMk/>
            <pc:sldMk cId="502039943" sldId="546"/>
            <ac:grpSpMk id="36" creationId="{613C4B0F-29C3-4AEC-B911-C87973AF1F00}"/>
          </ac:grpSpMkLst>
        </pc:grpChg>
        <pc:picChg chg="add mod">
          <ac:chgData name="Danila Spevak" userId="05b99bd437cdb497" providerId="LiveId" clId="{B64A0866-4FCC-4A7F-B427-AF55FA250525}" dt="2018-10-02T08:34:15.125" v="5140" actId="1076"/>
          <ac:picMkLst>
            <pc:docMk/>
            <pc:sldMk cId="502039943" sldId="546"/>
            <ac:picMk id="5" creationId="{31B936D1-3B9A-4DF2-B008-7B17DB892556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6" creationId="{5D83C16C-F085-4BDA-96E3-72B6D2952D6A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7" creationId="{A6CD40D3-5BB7-4F84-A8FF-DC1252408D56}"/>
          </ac:picMkLst>
        </pc:picChg>
        <pc:picChg chg="add del mod">
          <ac:chgData name="Danila Spevak" userId="05b99bd437cdb497" providerId="LiveId" clId="{B64A0866-4FCC-4A7F-B427-AF55FA250525}" dt="2018-10-02T08:27:37.324" v="5094" actId="478"/>
          <ac:picMkLst>
            <pc:docMk/>
            <pc:sldMk cId="502039943" sldId="546"/>
            <ac:picMk id="8" creationId="{DC2B191B-8662-4B0A-9C6D-E049E0575E05}"/>
          </ac:picMkLst>
        </pc:picChg>
        <pc:picChg chg="add del mod">
          <ac:chgData name="Danila Spevak" userId="05b99bd437cdb497" providerId="LiveId" clId="{B64A0866-4FCC-4A7F-B427-AF55FA250525}" dt="2018-10-02T08:27:49.719" v="5097" actId="478"/>
          <ac:picMkLst>
            <pc:docMk/>
            <pc:sldMk cId="502039943" sldId="546"/>
            <ac:picMk id="9" creationId="{87B77149-470F-4FB4-AFA8-F26DF31EAE57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11" creationId="{9DA53674-1C2E-466F-B97F-7D30AB7120BC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12" creationId="{D5AC6689-A47F-4B92-924A-222941E1D31F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13" creationId="{81087D34-0511-4F1F-BB83-86796BE07B23}"/>
          </ac:picMkLst>
        </pc:picChg>
        <pc:picChg chg="add del mod">
          <ac:chgData name="Danila Spevak" userId="05b99bd437cdb497" providerId="LiveId" clId="{B64A0866-4FCC-4A7F-B427-AF55FA250525}" dt="2018-10-02T08:29:48.185" v="5106" actId="478"/>
          <ac:picMkLst>
            <pc:docMk/>
            <pc:sldMk cId="502039943" sldId="546"/>
            <ac:picMk id="14" creationId="{A181CF06-8317-4170-AB8A-C95792F91132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15" creationId="{F835361B-CEFD-4C4F-8611-D184D88127D1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16" creationId="{A37AE599-8308-48B5-8172-C578107FE127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17" creationId="{3A8326C8-AC45-4068-ABED-0911D86A39E1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18" creationId="{AACDB44A-372F-48FF-98F9-9E805213A159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19" creationId="{BFB7DE51-BCA6-4C63-B9D7-AC8DB98A11BD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20" creationId="{FD777A79-17D6-4E2C-8B6E-65AAED7C346E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21" creationId="{C441A4D9-5D06-4F94-B9A7-5DEBDEC1B173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22" creationId="{A7A148EF-E819-4161-9EDF-0B5DD1204577}"/>
          </ac:picMkLst>
        </pc:picChg>
        <pc:picChg chg="add del mod">
          <ac:chgData name="Danila Spevak" userId="05b99bd437cdb497" providerId="LiveId" clId="{B64A0866-4FCC-4A7F-B427-AF55FA250525}" dt="2018-10-02T08:34:32.619" v="5142" actId="478"/>
          <ac:picMkLst>
            <pc:docMk/>
            <pc:sldMk cId="502039943" sldId="546"/>
            <ac:picMk id="23" creationId="{8AAAC92A-9133-4114-BE64-2D1C9C2B7E99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24" creationId="{5B1C0DB7-18FB-434C-A32D-9B037E06AE2E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25" creationId="{C1C675C7-9B78-4E54-8B1A-F62FC2F62AF1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29" creationId="{BF466BC4-786C-4116-9BB8-4AE31C82A713}"/>
          </ac:picMkLst>
        </pc:picChg>
        <pc:picChg chg="add mod">
          <ac:chgData name="Danila Spevak" userId="05b99bd437cdb497" providerId="LiveId" clId="{B64A0866-4FCC-4A7F-B427-AF55FA250525}" dt="2018-10-02T08:35:32.586" v="5150" actId="408"/>
          <ac:picMkLst>
            <pc:docMk/>
            <pc:sldMk cId="502039943" sldId="546"/>
            <ac:picMk id="30" creationId="{E2DE245C-9A28-4F55-9AA3-DFDF02334592}"/>
          </ac:picMkLst>
        </pc:picChg>
        <pc:picChg chg="add mod">
          <ac:chgData name="Danila Spevak" userId="05b99bd437cdb497" providerId="LiveId" clId="{B64A0866-4FCC-4A7F-B427-AF55FA250525}" dt="2018-10-02T08:35:32.586" v="5150" actId="408"/>
          <ac:picMkLst>
            <pc:docMk/>
            <pc:sldMk cId="502039943" sldId="546"/>
            <ac:picMk id="31" creationId="{DF610390-47DC-4DFA-BD4A-13B97D2DFDD4}"/>
          </ac:picMkLst>
        </pc:picChg>
        <pc:picChg chg="add mod">
          <ac:chgData name="Danila Spevak" userId="05b99bd437cdb497" providerId="LiveId" clId="{B64A0866-4FCC-4A7F-B427-AF55FA250525}" dt="2018-10-02T08:35:32.586" v="5150" actId="408"/>
          <ac:picMkLst>
            <pc:docMk/>
            <pc:sldMk cId="502039943" sldId="546"/>
            <ac:picMk id="32" creationId="{6DF10F36-C589-477D-A021-70511BB51ECC}"/>
          </ac:picMkLst>
        </pc:picChg>
        <pc:picChg chg="add mod">
          <ac:chgData name="Danila Spevak" userId="05b99bd437cdb497" providerId="LiveId" clId="{B64A0866-4FCC-4A7F-B427-AF55FA250525}" dt="2018-10-02T08:35:32.586" v="5150" actId="408"/>
          <ac:picMkLst>
            <pc:docMk/>
            <pc:sldMk cId="502039943" sldId="546"/>
            <ac:picMk id="39" creationId="{B5B5C21E-1F90-493E-83A1-C7287C5E65C7}"/>
          </ac:picMkLst>
        </pc:picChg>
        <pc:picChg chg="add del">
          <ac:chgData name="Danila Spevak" userId="05b99bd437cdb497" providerId="LiveId" clId="{B64A0866-4FCC-4A7F-B427-AF55FA250525}" dt="2018-10-02T09:07:58.725" v="5186" actId="478"/>
          <ac:picMkLst>
            <pc:docMk/>
            <pc:sldMk cId="502039943" sldId="546"/>
            <ac:picMk id="42" creationId="{05E74429-4A14-4FD2-BF99-DF8676BA2EDD}"/>
          </ac:picMkLst>
        </pc:picChg>
        <pc:picChg chg="add mod">
          <ac:chgData name="Danila Spevak" userId="05b99bd437cdb497" providerId="LiveId" clId="{B64A0866-4FCC-4A7F-B427-AF55FA250525}" dt="2018-10-02T08:32:16.330" v="5130" actId="1035"/>
          <ac:picMkLst>
            <pc:docMk/>
            <pc:sldMk cId="502039943" sldId="546"/>
            <ac:picMk id="8194" creationId="{C6EA2EEB-FAFE-4EBA-B8A5-8F87691E9807}"/>
          </ac:picMkLst>
        </pc:picChg>
        <pc:picChg chg="add del mod">
          <ac:chgData name="Danila Spevak" userId="05b99bd437cdb497" providerId="LiveId" clId="{B64A0866-4FCC-4A7F-B427-AF55FA250525}" dt="2018-10-02T08:57:32.090" v="5162" actId="478"/>
          <ac:picMkLst>
            <pc:docMk/>
            <pc:sldMk cId="502039943" sldId="546"/>
            <ac:picMk id="8196" creationId="{68BBE867-2E86-4B14-8C0A-9A5CD455F54B}"/>
          </ac:picMkLst>
        </pc:picChg>
        <pc:picChg chg="add del mod">
          <ac:chgData name="Danila Spevak" userId="05b99bd437cdb497" providerId="LiveId" clId="{B64A0866-4FCC-4A7F-B427-AF55FA250525}" dt="2018-10-02T09:00:01.167" v="5174"/>
          <ac:picMkLst>
            <pc:docMk/>
            <pc:sldMk cId="502039943" sldId="546"/>
            <ac:picMk id="8198" creationId="{7B840DB9-CFA5-4BD4-B38F-15FB487B79E4}"/>
          </ac:picMkLst>
        </pc:picChg>
        <pc:picChg chg="add del mod">
          <ac:chgData name="Danila Spevak" userId="05b99bd437cdb497" providerId="LiveId" clId="{B64A0866-4FCC-4A7F-B427-AF55FA250525}" dt="2018-10-02T09:11:53.367" v="5212" actId="478"/>
          <ac:picMkLst>
            <pc:docMk/>
            <pc:sldMk cId="502039943" sldId="546"/>
            <ac:picMk id="8200" creationId="{0B38E5EE-89C9-46DF-9089-EA9C78FC3CE8}"/>
          </ac:picMkLst>
        </pc:picChg>
        <pc:picChg chg="add mod">
          <ac:chgData name="Danila Spevak" userId="05b99bd437cdb497" providerId="LiveId" clId="{B64A0866-4FCC-4A7F-B427-AF55FA250525}" dt="2018-10-03T06:33:34.510" v="8453"/>
          <ac:picMkLst>
            <pc:docMk/>
            <pc:sldMk cId="502039943" sldId="546"/>
            <ac:picMk id="8202" creationId="{B08BA39D-719E-470E-8B72-EBD1684AAE5A}"/>
          </ac:picMkLst>
        </pc:picChg>
      </pc:sldChg>
      <pc:sldChg chg="addSp delSp modSp add del modTransition">
        <pc:chgData name="Danila Spevak" userId="05b99bd437cdb497" providerId="LiveId" clId="{B64A0866-4FCC-4A7F-B427-AF55FA250525}" dt="2018-10-03T12:23:05.797" v="9219" actId="2696"/>
        <pc:sldMkLst>
          <pc:docMk/>
          <pc:sldMk cId="593629857" sldId="547"/>
        </pc:sldMkLst>
        <pc:spChg chg="mod">
          <ac:chgData name="Danila Spevak" userId="05b99bd437cdb497" providerId="LiveId" clId="{B64A0866-4FCC-4A7F-B427-AF55FA250525}" dt="2018-10-02T10:57:37.185" v="6209" actId="20577"/>
          <ac:spMkLst>
            <pc:docMk/>
            <pc:sldMk cId="593629857" sldId="547"/>
            <ac:spMk id="2" creationId="{3E81E7D8-FA52-45C8-B52B-540828C3F9C2}"/>
          </ac:spMkLst>
        </pc:spChg>
        <pc:spChg chg="del">
          <ac:chgData name="Danila Spevak" userId="05b99bd437cdb497" providerId="LiveId" clId="{B64A0866-4FCC-4A7F-B427-AF55FA250525}" dt="2018-10-02T10:40:45.692" v="5411" actId="478"/>
          <ac:spMkLst>
            <pc:docMk/>
            <pc:sldMk cId="593629857" sldId="547"/>
            <ac:spMk id="3" creationId="{7A1BACF0-3A7D-46EA-8B6F-365C8B439CFD}"/>
          </ac:spMkLst>
        </pc:spChg>
        <pc:graphicFrameChg chg="add mod modGraphic">
          <ac:chgData name="Danila Spevak" userId="05b99bd437cdb497" providerId="LiveId" clId="{B64A0866-4FCC-4A7F-B427-AF55FA250525}" dt="2018-10-03T11:07:02.112" v="8896" actId="20577"/>
          <ac:graphicFrameMkLst>
            <pc:docMk/>
            <pc:sldMk cId="593629857" sldId="547"/>
            <ac:graphicFrameMk id="5" creationId="{30BD50F2-DD40-4ABC-ADA5-7D2D55E31F55}"/>
          </ac:graphicFrameMkLst>
        </pc:graphicFrameChg>
      </pc:sldChg>
      <pc:sldChg chg="modSp add modTransition modAnim">
        <pc:chgData name="Danila Spevak" userId="05b99bd437cdb497" providerId="LiveId" clId="{B64A0866-4FCC-4A7F-B427-AF55FA250525}" dt="2018-10-03T10:14:42.308" v="8865"/>
        <pc:sldMkLst>
          <pc:docMk/>
          <pc:sldMk cId="3003170814" sldId="549"/>
        </pc:sldMkLst>
        <pc:spChg chg="mod">
          <ac:chgData name="Danila Spevak" userId="05b99bd437cdb497" providerId="LiveId" clId="{B64A0866-4FCC-4A7F-B427-AF55FA250525}" dt="2018-10-02T11:37:52.645" v="6340" actId="20577"/>
          <ac:spMkLst>
            <pc:docMk/>
            <pc:sldMk cId="3003170814" sldId="549"/>
            <ac:spMk id="2" creationId="{DA4CCD61-8D9B-4E69-81DC-9A86E2C4916C}"/>
          </ac:spMkLst>
        </pc:spChg>
        <pc:spChg chg="mod">
          <ac:chgData name="Danila Spevak" userId="05b99bd437cdb497" providerId="LiveId" clId="{B64A0866-4FCC-4A7F-B427-AF55FA250525}" dt="2018-10-02T11:40:35.970" v="6654" actId="108"/>
          <ac:spMkLst>
            <pc:docMk/>
            <pc:sldMk cId="3003170814" sldId="549"/>
            <ac:spMk id="3" creationId="{E3DCB61E-4F01-4339-9EE5-47EECBE6AEFF}"/>
          </ac:spMkLst>
        </pc:spChg>
      </pc:sldChg>
      <pc:sldChg chg="modSp add modTransition">
        <pc:chgData name="Danila Spevak" userId="05b99bd437cdb497" providerId="LiveId" clId="{B64A0866-4FCC-4A7F-B427-AF55FA250525}" dt="2018-10-03T10:14:42.308" v="8865"/>
        <pc:sldMkLst>
          <pc:docMk/>
          <pc:sldMk cId="4200126952" sldId="550"/>
        </pc:sldMkLst>
        <pc:spChg chg="mod">
          <ac:chgData name="Danila Spevak" userId="05b99bd437cdb497" providerId="LiveId" clId="{B64A0866-4FCC-4A7F-B427-AF55FA250525}" dt="2018-10-03T08:00:34.692" v="8808" actId="20577"/>
          <ac:spMkLst>
            <pc:docMk/>
            <pc:sldMk cId="4200126952" sldId="550"/>
            <ac:spMk id="6" creationId="{00000000-0000-0000-0000-000000000000}"/>
          </ac:spMkLst>
        </pc:spChg>
      </pc:sldChg>
      <pc:sldChg chg="addSp delSp modSp add ord modTransition">
        <pc:chgData name="Danila Spevak" userId="05b99bd437cdb497" providerId="LiveId" clId="{B64A0866-4FCC-4A7F-B427-AF55FA250525}" dt="2018-10-03T10:14:42.308" v="8865"/>
        <pc:sldMkLst>
          <pc:docMk/>
          <pc:sldMk cId="1561059533" sldId="551"/>
        </pc:sldMkLst>
        <pc:spChg chg="mod">
          <ac:chgData name="Danila Spevak" userId="05b99bd437cdb497" providerId="LiveId" clId="{B64A0866-4FCC-4A7F-B427-AF55FA250525}" dt="2018-10-03T04:41:06.640" v="7519" actId="20577"/>
          <ac:spMkLst>
            <pc:docMk/>
            <pc:sldMk cId="1561059533" sldId="551"/>
            <ac:spMk id="2" creationId="{B3182BEE-D4DC-46ED-8127-503711D09443}"/>
          </ac:spMkLst>
        </pc:spChg>
        <pc:spChg chg="del">
          <ac:chgData name="Danila Spevak" userId="05b99bd437cdb497" providerId="LiveId" clId="{B64A0866-4FCC-4A7F-B427-AF55FA250525}" dt="2018-10-03T05:43:47.322" v="7823" actId="478"/>
          <ac:spMkLst>
            <pc:docMk/>
            <pc:sldMk cId="1561059533" sldId="551"/>
            <ac:spMk id="3" creationId="{9B9887D4-DD85-4F61-A20F-A9ADCA5BD6B7}"/>
          </ac:spMkLst>
        </pc:spChg>
        <pc:graphicFrameChg chg="add mod modGraphic">
          <ac:chgData name="Danila Spevak" userId="05b99bd437cdb497" providerId="LiveId" clId="{B64A0866-4FCC-4A7F-B427-AF55FA250525}" dt="2018-10-03T06:16:59.494" v="8264" actId="20577"/>
          <ac:graphicFrameMkLst>
            <pc:docMk/>
            <pc:sldMk cId="1561059533" sldId="551"/>
            <ac:graphicFrameMk id="5" creationId="{638DB980-F1DF-4F53-9B57-B609DFEC6E69}"/>
          </ac:graphicFrameMkLst>
        </pc:graphicFrameChg>
        <pc:picChg chg="add del">
          <ac:chgData name="Danila Spevak" userId="05b99bd437cdb497" providerId="LiveId" clId="{B64A0866-4FCC-4A7F-B427-AF55FA250525}" dt="2018-10-03T05:50:20.794" v="7959" actId="478"/>
          <ac:picMkLst>
            <pc:docMk/>
            <pc:sldMk cId="1561059533" sldId="551"/>
            <ac:picMk id="7" creationId="{B05EDFF5-CD87-4560-AC94-5576E90169D5}"/>
          </ac:picMkLst>
        </pc:picChg>
        <pc:picChg chg="add del">
          <ac:chgData name="Danila Spevak" userId="05b99bd437cdb497" providerId="LiveId" clId="{B64A0866-4FCC-4A7F-B427-AF55FA250525}" dt="2018-10-03T05:50:19.022" v="7958" actId="478"/>
          <ac:picMkLst>
            <pc:docMk/>
            <pc:sldMk cId="1561059533" sldId="551"/>
            <ac:picMk id="8" creationId="{70E31B26-B8A1-429B-A602-0993845F6137}"/>
          </ac:picMkLst>
        </pc:picChg>
        <pc:picChg chg="add del">
          <ac:chgData name="Danila Spevak" userId="05b99bd437cdb497" providerId="LiveId" clId="{B64A0866-4FCC-4A7F-B427-AF55FA250525}" dt="2018-10-03T05:50:17.151" v="7957" actId="478"/>
          <ac:picMkLst>
            <pc:docMk/>
            <pc:sldMk cId="1561059533" sldId="551"/>
            <ac:picMk id="9" creationId="{ACC8030A-D5C0-4AB0-A42A-4C18A66EE18C}"/>
          </ac:picMkLst>
        </pc:picChg>
        <pc:picChg chg="add del">
          <ac:chgData name="Danila Spevak" userId="05b99bd437cdb497" providerId="LiveId" clId="{B64A0866-4FCC-4A7F-B427-AF55FA250525}" dt="2018-10-03T05:50:24.948" v="7961" actId="478"/>
          <ac:picMkLst>
            <pc:docMk/>
            <pc:sldMk cId="1561059533" sldId="551"/>
            <ac:picMk id="10" creationId="{D72A0892-1360-43A6-88B6-A14EB2FE7A59}"/>
          </ac:picMkLst>
        </pc:picChg>
        <pc:picChg chg="add del mod">
          <ac:chgData name="Danila Spevak" userId="05b99bd437cdb497" providerId="LiveId" clId="{B64A0866-4FCC-4A7F-B427-AF55FA250525}" dt="2018-10-03T05:51:28.924" v="7981" actId="478"/>
          <ac:picMkLst>
            <pc:docMk/>
            <pc:sldMk cId="1561059533" sldId="551"/>
            <ac:picMk id="11" creationId="{AE0B17E3-78FF-4160-BB80-E9CCB7D1D783}"/>
          </ac:picMkLst>
        </pc:picChg>
        <pc:picChg chg="add del mod">
          <ac:chgData name="Danila Spevak" userId="05b99bd437cdb497" providerId="LiveId" clId="{B64A0866-4FCC-4A7F-B427-AF55FA250525}" dt="2018-10-03T05:51:30.890" v="7982" actId="478"/>
          <ac:picMkLst>
            <pc:docMk/>
            <pc:sldMk cId="1561059533" sldId="551"/>
            <ac:picMk id="12" creationId="{FC17D1C1-F7B2-41C9-935A-FDFC7C47496A}"/>
          </ac:picMkLst>
        </pc:picChg>
        <pc:picChg chg="add del mod">
          <ac:chgData name="Danila Spevak" userId="05b99bd437cdb497" providerId="LiveId" clId="{B64A0866-4FCC-4A7F-B427-AF55FA250525}" dt="2018-10-03T05:51:27.293" v="7980" actId="478"/>
          <ac:picMkLst>
            <pc:docMk/>
            <pc:sldMk cId="1561059533" sldId="551"/>
            <ac:picMk id="13" creationId="{AB00EB0B-6DF1-4A98-ABAD-8916B57AE18F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14" creationId="{D85EE96C-E4BE-4DE7-90AE-83849C65D714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15" creationId="{68F0F3DF-F249-4729-83D9-9628B972BE3C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16" creationId="{18DC6205-E49F-4CEB-AA9F-E38F1E1F1D9C}"/>
          </ac:picMkLst>
        </pc:picChg>
        <pc:picChg chg="add mod">
          <ac:chgData name="Danila Spevak" userId="05b99bd437cdb497" providerId="LiveId" clId="{B64A0866-4FCC-4A7F-B427-AF55FA250525}" dt="2018-10-03T06:16:34.289" v="8258" actId="1035"/>
          <ac:picMkLst>
            <pc:docMk/>
            <pc:sldMk cId="1561059533" sldId="551"/>
            <ac:picMk id="17" creationId="{995847CA-B7FD-4433-9BA4-17DD0DB5E1A3}"/>
          </ac:picMkLst>
        </pc:picChg>
        <pc:picChg chg="add mod">
          <ac:chgData name="Danila Spevak" userId="05b99bd437cdb497" providerId="LiveId" clId="{B64A0866-4FCC-4A7F-B427-AF55FA250525}" dt="2018-10-03T06:16:34.289" v="8258" actId="1035"/>
          <ac:picMkLst>
            <pc:docMk/>
            <pc:sldMk cId="1561059533" sldId="551"/>
            <ac:picMk id="18" creationId="{769D6E97-34BA-4DE2-9EA8-4ED8B3A378DB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19" creationId="{6CFD81C0-1E15-4325-9E86-BABD0A6A6360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20" creationId="{5768A9FF-559E-438A-B788-EBE7E7344088}"/>
          </ac:picMkLst>
        </pc:picChg>
        <pc:picChg chg="add del mod">
          <ac:chgData name="Danila Spevak" userId="05b99bd437cdb497" providerId="LiveId" clId="{B64A0866-4FCC-4A7F-B427-AF55FA250525}" dt="2018-10-03T05:51:58.833" v="8019" actId="478"/>
          <ac:picMkLst>
            <pc:docMk/>
            <pc:sldMk cId="1561059533" sldId="551"/>
            <ac:picMk id="21" creationId="{935B6E66-0784-4C16-AB61-1B2D00BAAF2C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23" creationId="{D0DE4D46-066E-4BE1-A905-694D9F72FBB0}"/>
          </ac:picMkLst>
        </pc:picChg>
        <pc:picChg chg="add mod modCrop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24" creationId="{C5E375C9-8969-4212-A856-C9AA4AF06B5C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26" creationId="{962AB1D7-906C-4BAE-A605-2904BA9A7C79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27" creationId="{26A55623-5A80-48F3-B7F7-5C72EE720EFB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28" creationId="{23E9FA44-9D1E-46EC-BBB4-75DC1ED56E41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29" creationId="{E59736FC-4DD5-4E48-BF41-0F7DEFDC169D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32" creationId="{3709CDA0-E357-4348-8EA8-03DD93EC13F7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33" creationId="{16C86F8F-030E-4132-868A-570950FF04B8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34" creationId="{BFBB2678-11BF-49DD-B556-0EA343DEEC14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35" creationId="{6F1A20CB-8B08-4C9C-A592-DC6566DBB8D0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36" creationId="{200D998A-1D3E-45B7-9104-1EECDA17AC16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37" creationId="{B4AC91A9-48C6-4E73-9ABD-0EB2C609CCA6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38" creationId="{A8358536-EF4E-414A-A1D0-5F03DB5DDF0B}"/>
          </ac:picMkLst>
        </pc:picChg>
        <pc:picChg chg="add del mod">
          <ac:chgData name="Danila Spevak" userId="05b99bd437cdb497" providerId="LiveId" clId="{B64A0866-4FCC-4A7F-B427-AF55FA250525}" dt="2018-10-03T05:50:22.589" v="7960" actId="478"/>
          <ac:picMkLst>
            <pc:docMk/>
            <pc:sldMk cId="1561059533" sldId="551"/>
            <ac:picMk id="2050" creationId="{A3B34E14-8B87-4D6D-BC00-1FC213C83DE0}"/>
          </ac:picMkLst>
        </pc:picChg>
        <pc:picChg chg="add mod">
          <ac:chgData name="Danila Spevak" userId="05b99bd437cdb497" providerId="LiveId" clId="{B64A0866-4FCC-4A7F-B427-AF55FA250525}" dt="2018-10-03T06:16:10.403" v="8256" actId="1038"/>
          <ac:picMkLst>
            <pc:docMk/>
            <pc:sldMk cId="1561059533" sldId="551"/>
            <ac:picMk id="2052" creationId="{C6C88D4D-F18D-4152-BAB4-ED9A4905C426}"/>
          </ac:picMkLst>
        </pc:picChg>
      </pc:sldChg>
      <pc:sldChg chg="addSp delSp modSp add del">
        <pc:chgData name="Danila Spevak" userId="05b99bd437cdb497" providerId="LiveId" clId="{B64A0866-4FCC-4A7F-B427-AF55FA250525}" dt="2018-10-03T05:41:49.069" v="7811" actId="2696"/>
        <pc:sldMkLst>
          <pc:docMk/>
          <pc:sldMk cId="1478406639" sldId="552"/>
        </pc:sldMkLst>
        <pc:spChg chg="add mod">
          <ac:chgData name="Danila Spevak" userId="05b99bd437cdb497" providerId="LiveId" clId="{B64A0866-4FCC-4A7F-B427-AF55FA250525}" dt="2018-10-03T05:24:03.568" v="7674" actId="1037"/>
          <ac:spMkLst>
            <pc:docMk/>
            <pc:sldMk cId="1478406639" sldId="552"/>
            <ac:spMk id="5" creationId="{AFDDE8E1-0232-49C0-A6D6-D2342B656555}"/>
          </ac:spMkLst>
        </pc:spChg>
        <pc:spChg chg="add mod">
          <ac:chgData name="Danila Spevak" userId="05b99bd437cdb497" providerId="LiveId" clId="{B64A0866-4FCC-4A7F-B427-AF55FA250525}" dt="2018-10-03T05:24:03.568" v="7674" actId="1037"/>
          <ac:spMkLst>
            <pc:docMk/>
            <pc:sldMk cId="1478406639" sldId="552"/>
            <ac:spMk id="6" creationId="{D37CE4F1-68DC-4745-90EA-D621A7E71701}"/>
          </ac:spMkLst>
        </pc:spChg>
        <pc:spChg chg="add mod">
          <ac:chgData name="Danila Spevak" userId="05b99bd437cdb497" providerId="LiveId" clId="{B64A0866-4FCC-4A7F-B427-AF55FA250525}" dt="2018-10-03T05:24:03.568" v="7674" actId="1037"/>
          <ac:spMkLst>
            <pc:docMk/>
            <pc:sldMk cId="1478406639" sldId="552"/>
            <ac:spMk id="8" creationId="{EC725CE1-0F60-4C54-BCC9-8F5D11F77524}"/>
          </ac:spMkLst>
        </pc:spChg>
        <pc:picChg chg="del">
          <ac:chgData name="Danila Spevak" userId="05b99bd437cdb497" providerId="LiveId" clId="{B64A0866-4FCC-4A7F-B427-AF55FA250525}" dt="2018-10-03T05:21:40.269" v="7641" actId="478"/>
          <ac:picMkLst>
            <pc:docMk/>
            <pc:sldMk cId="1478406639" sldId="552"/>
            <ac:picMk id="1030" creationId="{CA23BF8E-8F32-4521-815E-2A1F5FB6DDD5}"/>
          </ac:picMkLst>
        </pc:picChg>
      </pc:sldChg>
      <pc:sldChg chg="addSp delSp modSp add modTransition">
        <pc:chgData name="Danila Spevak" userId="05b99bd437cdb497" providerId="LiveId" clId="{B64A0866-4FCC-4A7F-B427-AF55FA250525}" dt="2018-10-03T10:14:42.308" v="8865"/>
        <pc:sldMkLst>
          <pc:docMk/>
          <pc:sldMk cId="1529527440" sldId="553"/>
        </pc:sldMkLst>
        <pc:spChg chg="mod">
          <ac:chgData name="Danila Spevak" userId="05b99bd437cdb497" providerId="LiveId" clId="{B64A0866-4FCC-4A7F-B427-AF55FA250525}" dt="2018-10-03T06:09:10.525" v="8076" actId="1076"/>
          <ac:spMkLst>
            <pc:docMk/>
            <pc:sldMk cId="1529527440" sldId="553"/>
            <ac:spMk id="3" creationId="{72D11B88-239D-4609-936F-B8E9F4FEAB05}"/>
          </ac:spMkLst>
        </pc:spChg>
        <pc:spChg chg="mod">
          <ac:chgData name="Danila Spevak" userId="05b99bd437cdb497" providerId="LiveId" clId="{B64A0866-4FCC-4A7F-B427-AF55FA250525}" dt="2018-10-03T06:09:15.127" v="8079" actId="1036"/>
          <ac:spMkLst>
            <pc:docMk/>
            <pc:sldMk cId="1529527440" sldId="553"/>
            <ac:spMk id="5" creationId="{AFDDE8E1-0232-49C0-A6D6-D2342B656555}"/>
          </ac:spMkLst>
        </pc:spChg>
        <pc:spChg chg="mod">
          <ac:chgData name="Danila Spevak" userId="05b99bd437cdb497" providerId="LiveId" clId="{B64A0866-4FCC-4A7F-B427-AF55FA250525}" dt="2018-10-03T06:09:15.127" v="8079" actId="1036"/>
          <ac:spMkLst>
            <pc:docMk/>
            <pc:sldMk cId="1529527440" sldId="553"/>
            <ac:spMk id="6" creationId="{D37CE4F1-68DC-4745-90EA-D621A7E71701}"/>
          </ac:spMkLst>
        </pc:spChg>
        <pc:spChg chg="add del mod">
          <ac:chgData name="Danila Spevak" userId="05b99bd437cdb497" providerId="LiveId" clId="{B64A0866-4FCC-4A7F-B427-AF55FA250525}" dt="2018-10-03T05:26:42.612" v="7690"/>
          <ac:spMkLst>
            <pc:docMk/>
            <pc:sldMk cId="1529527440" sldId="553"/>
            <ac:spMk id="7" creationId="{9CFE0CCB-AF85-4506-B0C2-9891CAA0F9DD}"/>
          </ac:spMkLst>
        </pc:spChg>
        <pc:spChg chg="mod">
          <ac:chgData name="Danila Spevak" userId="05b99bd437cdb497" providerId="LiveId" clId="{B64A0866-4FCC-4A7F-B427-AF55FA250525}" dt="2018-10-03T06:09:15.127" v="8079" actId="1036"/>
          <ac:spMkLst>
            <pc:docMk/>
            <pc:sldMk cId="1529527440" sldId="553"/>
            <ac:spMk id="8" creationId="{EC725CE1-0F60-4C54-BCC9-8F5D11F77524}"/>
          </ac:spMkLst>
        </pc:spChg>
        <pc:picChg chg="mod">
          <ac:chgData name="Danila Spevak" userId="05b99bd437cdb497" providerId="LiveId" clId="{B64A0866-4FCC-4A7F-B427-AF55FA250525}" dt="2018-10-03T06:08:30.475" v="8070" actId="1036"/>
          <ac:picMkLst>
            <pc:docMk/>
            <pc:sldMk cId="1529527440" sldId="553"/>
            <ac:picMk id="1032" creationId="{CE480D13-5BB7-4BED-B7A6-07803EF6A430}"/>
          </ac:picMkLst>
        </pc:picChg>
      </pc:sldChg>
      <pc:sldChg chg="addSp modSp add modTransition">
        <pc:chgData name="Danila Spevak" userId="05b99bd437cdb497" providerId="LiveId" clId="{B64A0866-4FCC-4A7F-B427-AF55FA250525}" dt="2018-10-03T10:14:42.308" v="8865"/>
        <pc:sldMkLst>
          <pc:docMk/>
          <pc:sldMk cId="1650321462" sldId="554"/>
        </pc:sldMkLst>
        <pc:spChg chg="mod">
          <ac:chgData name="Danila Spevak" userId="05b99bd437cdb497" providerId="LiveId" clId="{B64A0866-4FCC-4A7F-B427-AF55FA250525}" dt="2018-10-03T06:10:26.703" v="8110" actId="20577"/>
          <ac:spMkLst>
            <pc:docMk/>
            <pc:sldMk cId="1650321462" sldId="554"/>
            <ac:spMk id="2" creationId="{0BA3C52F-A7B4-4226-ACFD-353203836BE4}"/>
          </ac:spMkLst>
        </pc:spChg>
        <pc:spChg chg="mod">
          <ac:chgData name="Danila Spevak" userId="05b99bd437cdb497" providerId="LiveId" clId="{B64A0866-4FCC-4A7F-B427-AF55FA250525}" dt="2018-10-03T09:06:05.591" v="8861" actId="14100"/>
          <ac:spMkLst>
            <pc:docMk/>
            <pc:sldMk cId="1650321462" sldId="554"/>
            <ac:spMk id="3" creationId="{FFBB23EC-2C63-4601-BC3D-0A50458339A3}"/>
          </ac:spMkLst>
        </pc:spChg>
        <pc:picChg chg="add mod">
          <ac:chgData name="Danila Spevak" userId="05b99bd437cdb497" providerId="LiveId" clId="{B64A0866-4FCC-4A7F-B427-AF55FA250525}" dt="2018-10-03T06:36:34.709" v="8473" actId="1076"/>
          <ac:picMkLst>
            <pc:docMk/>
            <pc:sldMk cId="1650321462" sldId="554"/>
            <ac:picMk id="5" creationId="{787CDC1B-C045-466A-8903-C6A9BBB1D724}"/>
          </ac:picMkLst>
        </pc:picChg>
        <pc:picChg chg="add mod">
          <ac:chgData name="Danila Spevak" userId="05b99bd437cdb497" providerId="LiveId" clId="{B64A0866-4FCC-4A7F-B427-AF55FA250525}" dt="2018-10-03T06:36:34.709" v="8473" actId="1076"/>
          <ac:picMkLst>
            <pc:docMk/>
            <pc:sldMk cId="1650321462" sldId="554"/>
            <ac:picMk id="6" creationId="{07ACF564-D9FD-4006-9AA2-AF71D841EB94}"/>
          </ac:picMkLst>
        </pc:picChg>
      </pc:sldChg>
      <pc:sldChg chg="addSp delSp modSp add ord modTransition">
        <pc:chgData name="Danila Spevak" userId="05b99bd437cdb497" providerId="LiveId" clId="{B64A0866-4FCC-4A7F-B427-AF55FA250525}" dt="2018-10-04T14:38:23.309" v="9333"/>
        <pc:sldMkLst>
          <pc:docMk/>
          <pc:sldMk cId="2867914919" sldId="555"/>
        </pc:sldMkLst>
        <pc:spChg chg="mod">
          <ac:chgData name="Danila Spevak" userId="05b99bd437cdb497" providerId="LiveId" clId="{B64A0866-4FCC-4A7F-B427-AF55FA250525}" dt="2018-10-03T06:48:29.368" v="8547" actId="20577"/>
          <ac:spMkLst>
            <pc:docMk/>
            <pc:sldMk cId="2867914919" sldId="555"/>
            <ac:spMk id="2" creationId="{D0B54C3F-5C13-469D-9488-4C220687CF56}"/>
          </ac:spMkLst>
        </pc:spChg>
        <pc:spChg chg="del mod">
          <ac:chgData name="Danila Spevak" userId="05b99bd437cdb497" providerId="LiveId" clId="{B64A0866-4FCC-4A7F-B427-AF55FA250525}" dt="2018-10-03T06:55:40.790" v="8554"/>
          <ac:spMkLst>
            <pc:docMk/>
            <pc:sldMk cId="2867914919" sldId="555"/>
            <ac:spMk id="3" creationId="{D05EC5ED-262B-4EAB-BA8B-D6A9AB2570CF}"/>
          </ac:spMkLst>
        </pc:spChg>
        <pc:spChg chg="add mod">
          <ac:chgData name="Danila Spevak" userId="05b99bd437cdb497" providerId="LiveId" clId="{B64A0866-4FCC-4A7F-B427-AF55FA250525}" dt="2018-10-03T07:02:45.884" v="8804" actId="403"/>
          <ac:spMkLst>
            <pc:docMk/>
            <pc:sldMk cId="2867914919" sldId="555"/>
            <ac:spMk id="7" creationId="{7946F246-B1D9-453A-955C-BF5A8154D09C}"/>
          </ac:spMkLst>
        </pc:spChg>
        <pc:picChg chg="add mod">
          <ac:chgData name="Danila Spevak" userId="05b99bd437cdb497" providerId="LiveId" clId="{B64A0866-4FCC-4A7F-B427-AF55FA250525}" dt="2018-10-03T06:58:09.352" v="8568" actId="1076"/>
          <ac:picMkLst>
            <pc:docMk/>
            <pc:sldMk cId="2867914919" sldId="555"/>
            <ac:picMk id="6" creationId="{11F7B181-0A14-4138-8CA1-C3FFDD583DD4}"/>
          </ac:picMkLst>
        </pc:picChg>
        <pc:picChg chg="add mod">
          <ac:chgData name="Danila Spevak" userId="05b99bd437cdb497" providerId="LiveId" clId="{B64A0866-4FCC-4A7F-B427-AF55FA250525}" dt="2018-10-03T06:55:47.445" v="8557" actId="1076"/>
          <ac:picMkLst>
            <pc:docMk/>
            <pc:sldMk cId="2867914919" sldId="555"/>
            <ac:picMk id="4098" creationId="{0C160A4E-2FCF-4F92-9F04-2605CEAB9F04}"/>
          </ac:picMkLst>
        </pc:picChg>
      </pc:sldChg>
      <pc:sldChg chg="modSp add">
        <pc:chgData name="Danila Spevak" userId="05b99bd437cdb497" providerId="LiveId" clId="{B64A0866-4FCC-4A7F-B427-AF55FA250525}" dt="2018-10-04T16:21:34.271" v="9692" actId="20577"/>
        <pc:sldMkLst>
          <pc:docMk/>
          <pc:sldMk cId="3782642324" sldId="556"/>
        </pc:sldMkLst>
        <pc:graphicFrameChg chg="mod modGraphic">
          <ac:chgData name="Danila Spevak" userId="05b99bd437cdb497" providerId="LiveId" clId="{B64A0866-4FCC-4A7F-B427-AF55FA250525}" dt="2018-10-04T16:21:34.271" v="9692" actId="20577"/>
          <ac:graphicFrameMkLst>
            <pc:docMk/>
            <pc:sldMk cId="3782642324" sldId="556"/>
            <ac:graphicFrameMk id="5" creationId="{30BD50F2-DD40-4ABC-ADA5-7D2D55E31F55}"/>
          </ac:graphicFrameMkLst>
        </pc:graphicFrameChg>
      </pc:sldChg>
      <pc:sldChg chg="addSp delSp modSp add">
        <pc:chgData name="Danila Spevak" userId="05b99bd437cdb497" providerId="LiveId" clId="{B64A0866-4FCC-4A7F-B427-AF55FA250525}" dt="2018-10-04T15:32:05.276" v="9620" actId="20577"/>
        <pc:sldMkLst>
          <pc:docMk/>
          <pc:sldMk cId="1794526014" sldId="557"/>
        </pc:sldMkLst>
        <pc:spChg chg="mod">
          <ac:chgData name="Danila Spevak" userId="05b99bd437cdb497" providerId="LiveId" clId="{B64A0866-4FCC-4A7F-B427-AF55FA250525}" dt="2018-10-04T14:39:39.715" v="9383" actId="20577"/>
          <ac:spMkLst>
            <pc:docMk/>
            <pc:sldMk cId="1794526014" sldId="557"/>
            <ac:spMk id="2" creationId="{3D7461C4-7877-429E-BD79-782CB52087BE}"/>
          </ac:spMkLst>
        </pc:spChg>
        <pc:spChg chg="mod">
          <ac:chgData name="Danila Spevak" userId="05b99bd437cdb497" providerId="LiveId" clId="{B64A0866-4FCC-4A7F-B427-AF55FA250525}" dt="2018-10-04T15:29:26.772" v="9604" actId="207"/>
          <ac:spMkLst>
            <pc:docMk/>
            <pc:sldMk cId="1794526014" sldId="557"/>
            <ac:spMk id="3" creationId="{0B7A983A-1FDB-44DC-92EA-B24C1B27A7A6}"/>
          </ac:spMkLst>
        </pc:spChg>
        <pc:spChg chg="add mod">
          <ac:chgData name="Danila Spevak" userId="05b99bd437cdb497" providerId="LiveId" clId="{B64A0866-4FCC-4A7F-B427-AF55FA250525}" dt="2018-10-04T15:32:05.276" v="9620" actId="20577"/>
          <ac:spMkLst>
            <pc:docMk/>
            <pc:sldMk cId="1794526014" sldId="557"/>
            <ac:spMk id="13" creationId="{CC97C564-6AD2-489D-A794-3DD2E662C9FE}"/>
          </ac:spMkLst>
        </pc:spChg>
        <pc:picChg chg="add mod">
          <ac:chgData name="Danila Spevak" userId="05b99bd437cdb497" providerId="LiveId" clId="{B64A0866-4FCC-4A7F-B427-AF55FA250525}" dt="2018-10-04T15:26:53.482" v="9598" actId="1035"/>
          <ac:picMkLst>
            <pc:docMk/>
            <pc:sldMk cId="1794526014" sldId="557"/>
            <ac:picMk id="6" creationId="{15CB094E-C768-41CF-92CC-318AAA5983F7}"/>
          </ac:picMkLst>
        </pc:picChg>
        <pc:picChg chg="add mod">
          <ac:chgData name="Danila Spevak" userId="05b99bd437cdb497" providerId="LiveId" clId="{B64A0866-4FCC-4A7F-B427-AF55FA250525}" dt="2018-10-04T15:26:53.482" v="9598" actId="1035"/>
          <ac:picMkLst>
            <pc:docMk/>
            <pc:sldMk cId="1794526014" sldId="557"/>
            <ac:picMk id="8" creationId="{64B63917-6B63-4179-BD90-C3B53AA76143}"/>
          </ac:picMkLst>
        </pc:picChg>
        <pc:picChg chg="add mod">
          <ac:chgData name="Danila Spevak" userId="05b99bd437cdb497" providerId="LiveId" clId="{B64A0866-4FCC-4A7F-B427-AF55FA250525}" dt="2018-10-04T15:26:53.482" v="9598" actId="1035"/>
          <ac:picMkLst>
            <pc:docMk/>
            <pc:sldMk cId="1794526014" sldId="557"/>
            <ac:picMk id="10" creationId="{A57223F0-5B90-4E8F-86D5-630875692F51}"/>
          </ac:picMkLst>
        </pc:picChg>
        <pc:picChg chg="add del mod">
          <ac:chgData name="Danila Spevak" userId="05b99bd437cdb497" providerId="LiveId" clId="{B64A0866-4FCC-4A7F-B427-AF55FA250525}" dt="2018-10-04T15:26:06.323" v="9585" actId="478"/>
          <ac:picMkLst>
            <pc:docMk/>
            <pc:sldMk cId="1794526014" sldId="557"/>
            <ac:picMk id="1026" creationId="{E0B0DDC3-683F-4E63-9A53-0C163FA61EFF}"/>
          </ac:picMkLst>
        </pc:picChg>
        <pc:picChg chg="add del mod">
          <ac:chgData name="Danila Spevak" userId="05b99bd437cdb497" providerId="LiveId" clId="{B64A0866-4FCC-4A7F-B427-AF55FA250525}" dt="2018-10-04T15:14:41.847" v="9483" actId="478"/>
          <ac:picMkLst>
            <pc:docMk/>
            <pc:sldMk cId="1794526014" sldId="557"/>
            <ac:picMk id="1028" creationId="{80F1CB09-2BC3-4AF3-AE2F-C062168358DE}"/>
          </ac:picMkLst>
        </pc:picChg>
      </pc:sldChg>
      <pc:sldChg chg="modSp add del">
        <pc:chgData name="Danila Spevak" userId="05b99bd437cdb497" providerId="LiveId" clId="{B64A0866-4FCC-4A7F-B427-AF55FA250525}" dt="2018-10-04T14:38:19.987" v="9332" actId="2696"/>
        <pc:sldMkLst>
          <pc:docMk/>
          <pc:sldMk cId="2894410246" sldId="557"/>
        </pc:sldMkLst>
        <pc:spChg chg="mod">
          <ac:chgData name="Danila Spevak" userId="05b99bd437cdb497" providerId="LiveId" clId="{B64A0866-4FCC-4A7F-B427-AF55FA250525}" dt="2018-10-04T14:37:20.673" v="9241" actId="20577"/>
          <ac:spMkLst>
            <pc:docMk/>
            <pc:sldMk cId="2894410246" sldId="557"/>
            <ac:spMk id="2" creationId="{13C0E97A-6941-477E-B458-14F7093626A7}"/>
          </ac:spMkLst>
        </pc:spChg>
        <pc:spChg chg="mod">
          <ac:chgData name="Danila Spevak" userId="05b99bd437cdb497" providerId="LiveId" clId="{B64A0866-4FCC-4A7F-B427-AF55FA250525}" dt="2018-10-04T14:38:16.984" v="9331" actId="20577"/>
          <ac:spMkLst>
            <pc:docMk/>
            <pc:sldMk cId="2894410246" sldId="557"/>
            <ac:spMk id="3" creationId="{252CF763-7425-41B1-92D8-95FD42FC992A}"/>
          </ac:spMkLst>
        </pc:spChg>
      </pc:sldChg>
      <pc:sldMasterChg chg="delSp">
        <pc:chgData name="Danila Spevak" userId="05b99bd437cdb497" providerId="LiveId" clId="{B64A0866-4FCC-4A7F-B427-AF55FA250525}" dt="2018-10-01T08:24:23.998" v="4015" actId="478"/>
        <pc:sldMasterMkLst>
          <pc:docMk/>
          <pc:sldMasterMk cId="0" sldId="2147483667"/>
        </pc:sldMasterMkLst>
        <pc:picChg chg="del">
          <ac:chgData name="Danila Spevak" userId="05b99bd437cdb497" providerId="LiveId" clId="{B64A0866-4FCC-4A7F-B427-AF55FA250525}" dt="2018-10-01T08:24:23.998" v="4015" actId="478"/>
          <ac:picMkLst>
            <pc:docMk/>
            <pc:sldMasterMk cId="0" sldId="2147483667"/>
            <ac:picMk id="1030" creationId="{00000000-0000-0000-0000-000000000000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Бухучет</c:v>
                </c:pt>
                <c:pt idx="1">
                  <c:v>Торговля</c:v>
                </c:pt>
                <c:pt idx="2">
                  <c:v>Зарплата</c:v>
                </c:pt>
                <c:pt idx="3">
                  <c:v>Производство</c:v>
                </c:pt>
                <c:pt idx="4">
                  <c:v>Документооборот</c:v>
                </c:pt>
                <c:pt idx="5">
                  <c:v>Бюджетирование</c:v>
                </c:pt>
                <c:pt idx="6">
                  <c:v>Казначейство</c:v>
                </c:pt>
                <c:pt idx="7">
                  <c:v>МСФО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C-4810-9500-F5183B232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666644672"/>
        <c:axId val="666642376"/>
      </c:barChart>
      <c:catAx>
        <c:axId val="66664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6642376"/>
        <c:crosses val="autoZero"/>
        <c:auto val="1"/>
        <c:lblAlgn val="ctr"/>
        <c:lblOffset val="100"/>
        <c:noMultiLvlLbl val="0"/>
      </c:catAx>
      <c:valAx>
        <c:axId val="66664237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664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Примерный обзор рынка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Полный ноль</c:v>
                </c:pt>
                <c:pt idx="1">
                  <c:v>Что-то знает</c:v>
                </c:pt>
                <c:pt idx="2">
                  <c:v>Год опыта</c:v>
                </c:pt>
                <c:pt idx="3">
                  <c:v>3 года</c:v>
                </c:pt>
                <c:pt idx="4">
                  <c:v>Гуру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25000</c:v>
                </c:pt>
                <c:pt idx="1">
                  <c:v>50000</c:v>
                </c:pt>
                <c:pt idx="2">
                  <c:v>80000</c:v>
                </c:pt>
                <c:pt idx="3">
                  <c:v>150000</c:v>
                </c:pt>
                <c:pt idx="4">
                  <c:v>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4-4535-A71D-6B739FFE4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27"/>
        <c:axId val="546052408"/>
        <c:axId val="804972496"/>
      </c:barChart>
      <c:catAx>
        <c:axId val="54605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4972496"/>
        <c:crosses val="autoZero"/>
        <c:auto val="1"/>
        <c:lblAlgn val="ctr"/>
        <c:lblOffset val="100"/>
        <c:noMultiLvlLbl val="0"/>
      </c:catAx>
      <c:valAx>
        <c:axId val="80497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6052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D0FA839-D1B7-41EE-A233-3C25ECC4FB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068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137A6AF-027F-434B-B1B5-3A58101CE5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391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7A6AF-027F-434B-B1B5-3A58101CE53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81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6"/>
          <p:cNvSpPr txBox="1">
            <a:spLocks noChangeArrowheads="1"/>
          </p:cNvSpPr>
          <p:nvPr userDrawn="1"/>
        </p:nvSpPr>
        <p:spPr bwMode="auto">
          <a:xfrm>
            <a:off x="4572000" y="1988840"/>
            <a:ext cx="48244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r>
              <a:rPr lang="ru-RU" altLang="ru-RU" kern="0" dirty="0">
                <a:solidFill>
                  <a:schemeClr val="accent3"/>
                </a:solidFill>
                <a:latin typeface="+mn-lt"/>
              </a:rPr>
              <a:t>Образец заголовка</a:t>
            </a:r>
          </a:p>
        </p:txBody>
      </p:sp>
      <p:sp>
        <p:nvSpPr>
          <p:cNvPr id="4" name="Rectangle 46"/>
          <p:cNvSpPr txBox="1">
            <a:spLocks noChangeArrowheads="1"/>
          </p:cNvSpPr>
          <p:nvPr userDrawn="1"/>
        </p:nvSpPr>
        <p:spPr bwMode="auto">
          <a:xfrm>
            <a:off x="4067944" y="5229200"/>
            <a:ext cx="48244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r>
              <a:rPr lang="ru-RU" altLang="ru-RU" kern="0" dirty="0">
                <a:solidFill>
                  <a:schemeClr val="accent3"/>
                </a:solidFill>
                <a:latin typeface="+mn-lt"/>
              </a:rP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85AB-E6D3-4139-AFE9-499294EE527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71960-5724-41A3-9DC3-F09D795F15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AA5F6-7940-4471-844C-743F059137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06757-5369-4ACB-ADD8-5DD5B28050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800"/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BB9C-6114-4CB8-8FD1-CB67DC2FEC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781A3-7F85-499C-A0FA-E30A09C797B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1C6E-7F09-4866-AE1C-02789350B3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86A73-94DB-46B4-8BD3-7CDD9E62AA8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61FF9-9F52-4ACD-9DA5-D8C080DD1E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C9D0-2F1F-4CB1-A873-A654B4118FF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813DD-1274-45C6-B167-48F0FA5B34C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8A26F-455A-4FBE-9799-F39F9CC54D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8962-2A4E-462D-AFE1-4059C46BB9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</a:defRPr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2EBB4773-E7E8-4F9E-B645-005A13A6B8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83" r:id="rId14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6.jpe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29" Type="http://schemas.openxmlformats.org/officeDocument/2006/relationships/image" Target="../media/image38.png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9.png"/><Relationship Id="rId15" Type="http://schemas.openxmlformats.org/officeDocument/2006/relationships/image" Target="../media/image24.png"/><Relationship Id="rId23" Type="http://schemas.openxmlformats.org/officeDocument/2006/relationships/image" Target="../media/image32.jpe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31"/>
          <p:cNvSpPr txBox="1">
            <a:spLocks noChangeArrowheads="1"/>
          </p:cNvSpPr>
          <p:nvPr/>
        </p:nvSpPr>
        <p:spPr bwMode="auto">
          <a:xfrm>
            <a:off x="468313" y="5732463"/>
            <a:ext cx="7848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800000"/>
                </a:solidFill>
              </a:rPr>
              <a:t>Спевак Данила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>
                <a:solidFill>
                  <a:srgbClr val="800000"/>
                </a:solidFill>
              </a:rPr>
              <a:t>Системный архитектор</a:t>
            </a:r>
            <a:endParaRPr lang="ru-RU" altLang="ru-RU" sz="1400" kern="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>
                <a:solidFill>
                  <a:srgbClr val="800000"/>
                </a:solidFill>
              </a:rPr>
              <a:t>Фирма «1С»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2564904"/>
            <a:ext cx="835342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Aft>
                <a:spcPts val="1800"/>
              </a:spcAft>
              <a:defRPr/>
            </a:pPr>
            <a:r>
              <a:rPr lang="ru-RU" altLang="ru-RU" sz="3600" kern="0" dirty="0"/>
              <a:t>Путь «неправильного» 1С-ника.</a:t>
            </a:r>
          </a:p>
          <a:p>
            <a:pPr algn="ctr">
              <a:lnSpc>
                <a:spcPct val="100000"/>
              </a:lnSpc>
              <a:spcAft>
                <a:spcPts val="1800"/>
              </a:spcAft>
              <a:defRPr/>
            </a:pPr>
            <a:br>
              <a:rPr lang="ru-RU" altLang="ru-RU" sz="4400" kern="0" dirty="0"/>
            </a:br>
            <a:endParaRPr lang="ru-RU" alt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342241779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E07DE-87A3-43DB-87D9-F553F0F4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1С – это дешево?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82B07-14E3-4F27-B072-16905B92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340768"/>
            <a:ext cx="8928100" cy="417646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8800" b="1" dirty="0"/>
              <a:t>480 000 000 </a:t>
            </a:r>
            <a:r>
              <a:rPr lang="ru-RU" sz="7200" dirty="0"/>
              <a:t>руб.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BB482F-7DD4-4224-B4D3-8CB56E4515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sp>
        <p:nvSpPr>
          <p:cNvPr id="7" name="AutoShape 2" descr="ÐÐ°ÑÑÐ¸Ð½ÐºÐ¸ Ð¿Ð¾ Ð·Ð°Ð¿ÑÐ¾ÑÑ ÑÐ¾ÑÑÐµÑ Ð»Ð¾Ð³Ð¾ÑÐ¸Ð¿">
            <a:extLst>
              <a:ext uri="{FF2B5EF4-FFF2-40B4-BE49-F238E27FC236}">
                <a16:creationId xmlns:a16="http://schemas.microsoft.com/office/drawing/2014/main" id="{BCDCEB38-06D9-4F3C-A24C-C70DD8F89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ÐÐ°ÑÑÐ¸Ð½ÐºÐ¸ Ð¿Ð¾ Ð·Ð°Ð¿ÑÐ¾ÑÑ ÑÐ¾ÑÑÐµÑ Ð»Ð¾Ð³Ð¾ÑÐ¸Ð¿">
            <a:extLst>
              <a:ext uri="{FF2B5EF4-FFF2-40B4-BE49-F238E27FC236}">
                <a16:creationId xmlns:a16="http://schemas.microsoft.com/office/drawing/2014/main" id="{20FEB752-67E5-47BD-A46B-7281CC9A4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ÐÐ°ÑÑÐ¸Ð½ÐºÐ¸ Ð¿Ð¾ Ð·Ð°Ð¿ÑÐ¾ÑÑ ÑÐ¾ÑÑÐµÑ Ð»Ð¾Ð³Ð¾ÑÐ¸Ð¿">
            <a:extLst>
              <a:ext uri="{FF2B5EF4-FFF2-40B4-BE49-F238E27FC236}">
                <a16:creationId xmlns:a16="http://schemas.microsoft.com/office/drawing/2014/main" id="{1E53AFA5-C624-4C2C-9CE7-AB69EDD55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74" y="4420604"/>
            <a:ext cx="1790651" cy="219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0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5ACEE-0E0C-4BDD-A7CC-02C0F9B9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«Да 1С-ников сейчас как грязи!»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8349382-EC05-48A8-85CB-2669625ED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706267"/>
              </p:ext>
            </p:extLst>
          </p:nvPr>
        </p:nvGraphicFramePr>
        <p:xfrm>
          <a:off x="107950" y="980728"/>
          <a:ext cx="8928100" cy="561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11593D-82BC-4E9D-857F-5290F4275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5537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658C1-D909-4829-A21F-C05E7B40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что по деньгам?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CCDA525-1A53-4698-94AC-6F071B560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316158"/>
              </p:ext>
            </p:extLst>
          </p:nvPr>
        </p:nvGraphicFramePr>
        <p:xfrm>
          <a:off x="107950" y="980728"/>
          <a:ext cx="8928100" cy="561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06DCD3-BD06-4967-9134-82489AEEDF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366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4DA48-F298-4A1D-82C1-91CF7DA7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 1С – это же только в России!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DC240-0368-4248-AAEB-29DC87973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2736"/>
            <a:ext cx="8928100" cy="1224136"/>
          </a:xfrm>
        </p:spPr>
        <p:txBody>
          <a:bodyPr numCol="3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Румыния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Польша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Германия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Франция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США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Турция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ЮАР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Болгария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Вьетнам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DAEC5C-2EBF-4A93-A3FD-BEAAEBC6D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pic>
        <p:nvPicPr>
          <p:cNvPr id="9218" name="Picture 2" descr="ÐÐ° Ð´Ð°Ð½Ð½Ð¾Ð¼ Ð¸Ð·Ð¾Ð±ÑÐ°Ð¶ÐµÐ½Ð¸Ð¸ Ð¼Ð¾Ð¶ÐµÑ Ð½Ð°ÑÐ¾Ð´Ð¸ÑÑÑÑ: 1 ÑÐµÐ»Ð¾Ð²ÐµÐº, ÑÐ¸Ð´Ð¸Ñ, Ð½ÐµÐ±Ð¾ Ð¸ Ð½Ð° ÑÐ»Ð¸ÑÐµ">
            <a:extLst>
              <a:ext uri="{FF2B5EF4-FFF2-40B4-BE49-F238E27FC236}">
                <a16:creationId xmlns:a16="http://schemas.microsoft.com/office/drawing/2014/main" id="{D4713F4D-FF89-49A9-A153-2395BA65F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902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7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78FC-8714-4158-99CB-9FC7FEC8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Кем быть?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11F685-B812-4F6B-B872-34B38CFD9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pic>
        <p:nvPicPr>
          <p:cNvPr id="2050" name="Picture 2" descr="ÐÐ°ÑÑÐ¸Ð½ÐºÐ¸ Ð¿Ð¾ Ð·Ð°Ð¿ÑÐ¾ÑÑ ÐÐµÐ¼ Ð±ÑÑÑ">
            <a:extLst>
              <a:ext uri="{FF2B5EF4-FFF2-40B4-BE49-F238E27FC236}">
                <a16:creationId xmlns:a16="http://schemas.microsoft.com/office/drawing/2014/main" id="{152F56B6-34FE-4087-9F5D-93499227F3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410494"/>
            <a:ext cx="76708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5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1E7D8-FA52-45C8-B52B-540828C3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сложный выбор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025181-D293-4F33-B549-C6A056B89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0BD50F2-DD40-4ABC-ADA5-7D2D55E31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10436"/>
              </p:ext>
            </p:extLst>
          </p:nvPr>
        </p:nvGraphicFramePr>
        <p:xfrm>
          <a:off x="323528" y="1412776"/>
          <a:ext cx="8687122" cy="5366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757527082"/>
                    </a:ext>
                  </a:extLst>
                </a:gridCol>
                <a:gridCol w="4438650">
                  <a:extLst>
                    <a:ext uri="{9D8B030D-6E8A-4147-A177-3AD203B41FA5}">
                      <a16:colId xmlns:a16="http://schemas.microsoft.com/office/drawing/2014/main" val="3637623849"/>
                    </a:ext>
                  </a:extLst>
                </a:gridCol>
              </a:tblGrid>
              <a:tr h="55076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Стек независимых технологий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«Платформа» (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С,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SAP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…)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2636"/>
                  </a:ext>
                </a:extLst>
              </a:tr>
              <a:tr h="2216794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/>
                        <a:t>Карьера </a:t>
                      </a:r>
                      <a:r>
                        <a:rPr lang="en-US" sz="2000" dirty="0"/>
                        <a:t>B2B, B2C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/>
                        <a:t>Свобода в выборе технологий</a:t>
                      </a:r>
                    </a:p>
                    <a:p>
                      <a:pPr marL="546100" lvl="1" indent="-88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Гибкость</a:t>
                      </a:r>
                    </a:p>
                    <a:p>
                      <a:pPr marL="546100" lvl="1" indent="-88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Возможность раннего применения</a:t>
                      </a:r>
                    </a:p>
                    <a:p>
                      <a:pPr marL="546100" lvl="1" indent="-88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Проблема «Буриданова осла»</a:t>
                      </a:r>
                    </a:p>
                    <a:p>
                      <a:pPr marL="546100" lvl="1" indent="-88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Проблема «Золотого молотка»</a:t>
                      </a:r>
                    </a:p>
                    <a:p>
                      <a:pPr marL="546100" marR="0" lvl="1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Необходимо чаще погружаться на низкий уровень</a:t>
                      </a:r>
                    </a:p>
                    <a:p>
                      <a:pPr marL="68262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  <a:p>
                      <a:pPr marL="546100" lvl="1" indent="-88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  <a:p>
                      <a:pPr marL="457200" lvl="1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/>
                        <a:t>Можно абстрагироваться от предметной области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/>
                        <a:t>Карьера </a:t>
                      </a:r>
                      <a:r>
                        <a:rPr lang="en-US" sz="2000"/>
                        <a:t>B2B</a:t>
                      </a:r>
                      <a:endParaRPr lang="ru-RU" sz="2000" dirty="0"/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/>
                        <a:t>Выбор сделан за тебя</a:t>
                      </a:r>
                    </a:p>
                    <a:p>
                      <a:pPr marL="457200" lvl="1" indent="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Многое работает из коробки</a:t>
                      </a:r>
                    </a:p>
                    <a:p>
                      <a:pPr marL="457200" lvl="1" indent="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Можно абстрагироваться от низкоуровневой технологии</a:t>
                      </a:r>
                    </a:p>
                    <a:p>
                      <a:pPr marL="457200" lvl="1" indent="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Менее гибкая</a:t>
                      </a:r>
                    </a:p>
                    <a:p>
                      <a:pPr marL="457200" lvl="1" indent="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все оптимально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 приходят с опозданием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Проблема «Золотого молотка»</a:t>
                      </a:r>
                    </a:p>
                    <a:p>
                      <a:pPr marL="457200" lvl="1" indent="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Границы применимости больнее</a:t>
                      </a:r>
                    </a:p>
                    <a:p>
                      <a:pPr marL="457200" lvl="1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/>
                        <a:t>Нужно погрузиться в предметную область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93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64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CCD61-8D9B-4E69-81DC-9A86E2C4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Стадии принятия платформы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DCB61E-4F01-4339-9EE5-47EECBE6A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ru-RU" sz="2800" dirty="0">
                <a:solidFill>
                  <a:srgbClr val="C00000"/>
                </a:solidFill>
              </a:rPr>
              <a:t>Отрицание</a:t>
            </a:r>
            <a:endParaRPr lang="ru-RU" dirty="0">
              <a:solidFill>
                <a:srgbClr val="C00000"/>
              </a:solidFill>
            </a:endParaRPr>
          </a:p>
          <a:p>
            <a:pPr marL="400050" lvl="1" indent="0">
              <a:buSzPct val="100000"/>
              <a:buNone/>
            </a:pPr>
            <a:r>
              <a:rPr lang="ru-RU" dirty="0"/>
              <a:t>«Не верю, на моей платформе можно сделать все!»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ru-RU" sz="2800" dirty="0">
                <a:solidFill>
                  <a:srgbClr val="C00000"/>
                </a:solidFill>
              </a:rPr>
              <a:t>Гнев</a:t>
            </a:r>
          </a:p>
          <a:p>
            <a:pPr marL="400050" lvl="1" indent="0">
              <a:buSzPct val="100000"/>
              <a:buNone/>
            </a:pPr>
            <a:r>
              <a:rPr lang="ru-RU" dirty="0"/>
              <a:t>«Да это вы криворукие! Говорю же – можно сделать все!»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ru-RU" sz="2800" dirty="0">
                <a:solidFill>
                  <a:srgbClr val="C00000"/>
                </a:solidFill>
              </a:rPr>
              <a:t>Торг</a:t>
            </a:r>
          </a:p>
          <a:p>
            <a:pPr marL="400050" lvl="1" indent="0">
              <a:buSzPct val="100000"/>
              <a:buNone/>
            </a:pPr>
            <a:r>
              <a:rPr lang="ru-RU" dirty="0"/>
              <a:t>«Ну, возможно, придется как-то извернуться…»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ru-RU" sz="2800" dirty="0">
                <a:solidFill>
                  <a:srgbClr val="C00000"/>
                </a:solidFill>
              </a:rPr>
              <a:t>Депрессия</a:t>
            </a:r>
          </a:p>
          <a:p>
            <a:pPr marL="400050" lvl="1" indent="0">
              <a:buSzPct val="100000"/>
              <a:buNone/>
            </a:pPr>
            <a:r>
              <a:rPr lang="ru-RU" dirty="0"/>
              <a:t>«Да ничего на ней сделать нельзя! Платформа полное гуано…»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ru-RU" sz="2800" dirty="0">
                <a:solidFill>
                  <a:srgbClr val="C00000"/>
                </a:solidFill>
              </a:rPr>
              <a:t>Принятие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AF4EE3-AC7D-46DC-8645-A5281F58A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1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3C52F-A7B4-4226-ACFD-35320383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Специфика корпоративного рынка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BB23EC-2C63-4601-BC3D-0A504583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90117"/>
            <a:ext cx="8928100" cy="1938883"/>
          </a:xfrm>
        </p:spPr>
        <p:txBody>
          <a:bodyPr numCol="2"/>
          <a:lstStyle/>
          <a:p>
            <a:r>
              <a:rPr lang="ru-RU" dirty="0"/>
              <a:t>Проект, а не коробка</a:t>
            </a:r>
          </a:p>
          <a:p>
            <a:r>
              <a:rPr lang="ru-RU" dirty="0"/>
              <a:t>Большой процент кастомизации</a:t>
            </a:r>
          </a:p>
          <a:p>
            <a:r>
              <a:rPr lang="ru-RU" dirty="0"/>
              <a:t>Нужно знать свою отрасль</a:t>
            </a:r>
          </a:p>
          <a:p>
            <a:endParaRPr lang="ru-RU" dirty="0"/>
          </a:p>
          <a:p>
            <a:r>
              <a:rPr lang="ru-RU" dirty="0"/>
              <a:t>Узкий рынок, те же люди.</a:t>
            </a:r>
          </a:p>
          <a:p>
            <a:r>
              <a:rPr lang="ru-RU" dirty="0"/>
              <a:t>Репутация важна!</a:t>
            </a:r>
          </a:p>
          <a:p>
            <a:r>
              <a:rPr lang="ru-RU" dirty="0"/>
              <a:t>Связи важны!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DFD12A-6BC3-4AA3-963A-EBA86680B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  <p:pic>
        <p:nvPicPr>
          <p:cNvPr id="5" name="Picture 15" descr="монопредпряитие">
            <a:extLst>
              <a:ext uri="{FF2B5EF4-FFF2-40B4-BE49-F238E27FC236}">
                <a16:creationId xmlns:a16="http://schemas.microsoft.com/office/drawing/2014/main" id="{787CDC1B-C045-466A-8903-C6A9BBB1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794373"/>
            <a:ext cx="3167062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russia map">
            <a:extLst>
              <a:ext uri="{FF2B5EF4-FFF2-40B4-BE49-F238E27FC236}">
                <a16:creationId xmlns:a16="http://schemas.microsoft.com/office/drawing/2014/main" id="{07ACF564-D9FD-4006-9AA2-AF71D841E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42010"/>
            <a:ext cx="43211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321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64C24-3877-49E9-BF42-A7502E02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 кем быть?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3DEBDE-3AB2-4338-9242-8119FF746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431491-B2BD-46D0-BA1D-32BBE0E99328}"/>
              </a:ext>
            </a:extLst>
          </p:cNvPr>
          <p:cNvSpPr/>
          <p:nvPr/>
        </p:nvSpPr>
        <p:spPr bwMode="auto">
          <a:xfrm>
            <a:off x="971600" y="1988840"/>
            <a:ext cx="1929685" cy="7920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Программист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374108-16AD-45C9-B98D-616AE7890E05}"/>
              </a:ext>
            </a:extLst>
          </p:cNvPr>
          <p:cNvSpPr/>
          <p:nvPr/>
        </p:nvSpPr>
        <p:spPr bwMode="auto">
          <a:xfrm>
            <a:off x="6213653" y="1988840"/>
            <a:ext cx="1929685" cy="7920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Консультант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9E499C-0B4F-4CAA-814D-7CB601BA55DF}"/>
              </a:ext>
            </a:extLst>
          </p:cNvPr>
          <p:cNvSpPr/>
          <p:nvPr/>
        </p:nvSpPr>
        <p:spPr bwMode="auto">
          <a:xfrm>
            <a:off x="971600" y="3068960"/>
            <a:ext cx="1929685" cy="7920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Ведущий программист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B04A6A-E76C-488D-B942-0252B9305761}"/>
              </a:ext>
            </a:extLst>
          </p:cNvPr>
          <p:cNvSpPr/>
          <p:nvPr/>
        </p:nvSpPr>
        <p:spPr bwMode="auto">
          <a:xfrm>
            <a:off x="6213653" y="3051107"/>
            <a:ext cx="1929685" cy="7920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Ведущий консультант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C63A2E-C3C2-4A98-9BE9-F7145E0F8FC6}"/>
              </a:ext>
            </a:extLst>
          </p:cNvPr>
          <p:cNvSpPr/>
          <p:nvPr/>
        </p:nvSpPr>
        <p:spPr bwMode="auto">
          <a:xfrm>
            <a:off x="971600" y="4149080"/>
            <a:ext cx="1929685" cy="7920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Системный архитектор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46CC22-19C7-4089-99D7-C82F5346F21B}"/>
              </a:ext>
            </a:extLst>
          </p:cNvPr>
          <p:cNvSpPr/>
          <p:nvPr/>
        </p:nvSpPr>
        <p:spPr bwMode="auto">
          <a:xfrm>
            <a:off x="6213653" y="4113374"/>
            <a:ext cx="1929685" cy="7920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Бизнес-архитектор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63B3D0-0C65-4665-8C80-9259DC6E27DB}"/>
              </a:ext>
            </a:extLst>
          </p:cNvPr>
          <p:cNvSpPr/>
          <p:nvPr/>
        </p:nvSpPr>
        <p:spPr bwMode="auto">
          <a:xfrm>
            <a:off x="323528" y="5807007"/>
            <a:ext cx="1929685" cy="7920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Руководитель проектов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EA6958-8252-4998-9D4E-0D62B9849032}"/>
              </a:ext>
            </a:extLst>
          </p:cNvPr>
          <p:cNvSpPr/>
          <p:nvPr/>
        </p:nvSpPr>
        <p:spPr bwMode="auto">
          <a:xfrm>
            <a:off x="4701700" y="5807007"/>
            <a:ext cx="1929685" cy="7920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Менеджер продуктов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8AE2BF-CD31-41B8-8B5E-6703AEDFE04F}"/>
              </a:ext>
            </a:extLst>
          </p:cNvPr>
          <p:cNvSpPr/>
          <p:nvPr/>
        </p:nvSpPr>
        <p:spPr bwMode="auto">
          <a:xfrm>
            <a:off x="3567061" y="1269126"/>
            <a:ext cx="1929685" cy="7920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Выпускник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4D28E0B-E79F-490D-A67E-EA1B2615F78B}"/>
              </a:ext>
            </a:extLst>
          </p:cNvPr>
          <p:cNvSpPr/>
          <p:nvPr/>
        </p:nvSpPr>
        <p:spPr bwMode="auto">
          <a:xfrm>
            <a:off x="2512614" y="5807007"/>
            <a:ext cx="1929685" cy="7920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Владелец бизнеса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CF94C8F-F299-4FCB-9F06-4609E55A2662}"/>
              </a:ext>
            </a:extLst>
          </p:cNvPr>
          <p:cNvCxnSpPr>
            <a:cxnSpLocks/>
            <a:stCxn id="13" idx="3"/>
            <a:endCxn id="6" idx="0"/>
          </p:cNvCxnSpPr>
          <p:nvPr/>
        </p:nvCxnSpPr>
        <p:spPr bwMode="auto">
          <a:xfrm>
            <a:off x="5496746" y="1665170"/>
            <a:ext cx="1681750" cy="323670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5">
            <a:extLst>
              <a:ext uri="{FF2B5EF4-FFF2-40B4-BE49-F238E27FC236}">
                <a16:creationId xmlns:a16="http://schemas.microsoft.com/office/drawing/2014/main" id="{D4BC130B-6CCB-41B3-A8EC-67574ABD3367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 bwMode="auto">
          <a:xfrm>
            <a:off x="7178496" y="2780928"/>
            <a:ext cx="0" cy="270179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15">
            <a:extLst>
              <a:ext uri="{FF2B5EF4-FFF2-40B4-BE49-F238E27FC236}">
                <a16:creationId xmlns:a16="http://schemas.microsoft.com/office/drawing/2014/main" id="{DC622C9D-B856-457F-B585-8091E08DD6CE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 bwMode="auto">
          <a:xfrm>
            <a:off x="7178496" y="3843195"/>
            <a:ext cx="0" cy="270179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 стрелкой 15">
            <a:extLst>
              <a:ext uri="{FF2B5EF4-FFF2-40B4-BE49-F238E27FC236}">
                <a16:creationId xmlns:a16="http://schemas.microsoft.com/office/drawing/2014/main" id="{A1AC4CB8-E450-4C46-A3DB-2DB9BE0DC2B7}"/>
              </a:ext>
            </a:extLst>
          </p:cNvPr>
          <p:cNvCxnSpPr>
            <a:cxnSpLocks/>
            <a:stCxn id="13" idx="1"/>
            <a:endCxn id="5" idx="0"/>
          </p:cNvCxnSpPr>
          <p:nvPr/>
        </p:nvCxnSpPr>
        <p:spPr bwMode="auto">
          <a:xfrm rot="10800000" flipV="1">
            <a:off x="1936443" y="1665170"/>
            <a:ext cx="1630618" cy="323670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 стрелкой 15">
            <a:extLst>
              <a:ext uri="{FF2B5EF4-FFF2-40B4-BE49-F238E27FC236}">
                <a16:creationId xmlns:a16="http://schemas.microsoft.com/office/drawing/2014/main" id="{7102AB42-DDA9-4B89-8236-7D6927728C8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 bwMode="auto">
          <a:xfrm>
            <a:off x="1936443" y="2780928"/>
            <a:ext cx="0" cy="288032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 стрелкой 15">
            <a:extLst>
              <a:ext uri="{FF2B5EF4-FFF2-40B4-BE49-F238E27FC236}">
                <a16:creationId xmlns:a16="http://schemas.microsoft.com/office/drawing/2014/main" id="{B560611E-F209-4AFF-AD0F-83029E60328F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 bwMode="auto">
          <a:xfrm>
            <a:off x="1936443" y="3861048"/>
            <a:ext cx="0" cy="288032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9E644B0-858E-4385-A364-75F1A1CAD6DA}"/>
              </a:ext>
            </a:extLst>
          </p:cNvPr>
          <p:cNvSpPr/>
          <p:nvPr/>
        </p:nvSpPr>
        <p:spPr bwMode="auto">
          <a:xfrm>
            <a:off x="6890787" y="5807007"/>
            <a:ext cx="1929685" cy="792088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Линейный руководитель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Прямая со стрелкой 15">
            <a:extLst>
              <a:ext uri="{FF2B5EF4-FFF2-40B4-BE49-F238E27FC236}">
                <a16:creationId xmlns:a16="http://schemas.microsoft.com/office/drawing/2014/main" id="{F8BFE2D0-FE26-40B2-A9DC-95B633DC5601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 flipH="1">
            <a:off x="1288371" y="4941168"/>
            <a:ext cx="648072" cy="865839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Прямая со стрелкой 15">
            <a:extLst>
              <a:ext uri="{FF2B5EF4-FFF2-40B4-BE49-F238E27FC236}">
                <a16:creationId xmlns:a16="http://schemas.microsoft.com/office/drawing/2014/main" id="{699B7933-8840-4A7E-A797-1AB854700AEE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 bwMode="auto">
          <a:xfrm>
            <a:off x="1936443" y="4941168"/>
            <a:ext cx="1541014" cy="865839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Прямая со стрелкой 15">
            <a:extLst>
              <a:ext uri="{FF2B5EF4-FFF2-40B4-BE49-F238E27FC236}">
                <a16:creationId xmlns:a16="http://schemas.microsoft.com/office/drawing/2014/main" id="{935202BB-F424-43F9-84B9-E93422B8B4BC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 bwMode="auto">
          <a:xfrm>
            <a:off x="1936443" y="4941168"/>
            <a:ext cx="3730100" cy="865839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Прямая со стрелкой 15">
            <a:extLst>
              <a:ext uri="{FF2B5EF4-FFF2-40B4-BE49-F238E27FC236}">
                <a16:creationId xmlns:a16="http://schemas.microsoft.com/office/drawing/2014/main" id="{A82F701A-DC19-443F-9DC4-1B1229C541E3}"/>
              </a:ext>
            </a:extLst>
          </p:cNvPr>
          <p:cNvCxnSpPr>
            <a:cxnSpLocks/>
            <a:stCxn id="9" idx="2"/>
            <a:endCxn id="38" idx="0"/>
          </p:cNvCxnSpPr>
          <p:nvPr/>
        </p:nvCxnSpPr>
        <p:spPr bwMode="auto">
          <a:xfrm>
            <a:off x="1936443" y="4941168"/>
            <a:ext cx="5919187" cy="865839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Прямая со стрелкой 15">
            <a:extLst>
              <a:ext uri="{FF2B5EF4-FFF2-40B4-BE49-F238E27FC236}">
                <a16:creationId xmlns:a16="http://schemas.microsoft.com/office/drawing/2014/main" id="{A2CA1614-2AF8-49B7-834A-309FA723CE1E}"/>
              </a:ext>
            </a:extLst>
          </p:cNvPr>
          <p:cNvCxnSpPr>
            <a:cxnSpLocks/>
            <a:stCxn id="10" idx="2"/>
            <a:endCxn id="38" idx="0"/>
          </p:cNvCxnSpPr>
          <p:nvPr/>
        </p:nvCxnSpPr>
        <p:spPr bwMode="auto">
          <a:xfrm>
            <a:off x="7178496" y="4905462"/>
            <a:ext cx="677134" cy="90154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Прямая со стрелкой 15">
            <a:extLst>
              <a:ext uri="{FF2B5EF4-FFF2-40B4-BE49-F238E27FC236}">
                <a16:creationId xmlns:a16="http://schemas.microsoft.com/office/drawing/2014/main" id="{5B1C650C-621F-463D-93F1-43ABB5DCB7F1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 bwMode="auto">
          <a:xfrm flipH="1">
            <a:off x="5666543" y="4905462"/>
            <a:ext cx="1511953" cy="90154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 стрелкой 15">
            <a:extLst>
              <a:ext uri="{FF2B5EF4-FFF2-40B4-BE49-F238E27FC236}">
                <a16:creationId xmlns:a16="http://schemas.microsoft.com/office/drawing/2014/main" id="{DB0992CE-2FAF-4563-A71C-045AB80FD26C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 bwMode="auto">
          <a:xfrm flipH="1">
            <a:off x="3477457" y="4905462"/>
            <a:ext cx="3701039" cy="90154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Прямая со стрелкой 15">
            <a:extLst>
              <a:ext uri="{FF2B5EF4-FFF2-40B4-BE49-F238E27FC236}">
                <a16:creationId xmlns:a16="http://schemas.microsoft.com/office/drawing/2014/main" id="{92EC218D-FD69-4B01-AB22-7FB30E901C3D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 bwMode="auto">
          <a:xfrm flipH="1">
            <a:off x="1288371" y="4905462"/>
            <a:ext cx="5890125" cy="90154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02936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82BEE-D4DC-46ED-8127-503711D0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Куда устроиться?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E09933-3476-493B-B3AB-0792E13B7C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38DB980-F1DF-4F53-9B57-B609DFEC6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11785"/>
              </p:ext>
            </p:extLst>
          </p:nvPr>
        </p:nvGraphicFramePr>
        <p:xfrm>
          <a:off x="539552" y="1397000"/>
          <a:ext cx="7920880" cy="4772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0149">
                  <a:extLst>
                    <a:ext uri="{9D8B030D-6E8A-4147-A177-3AD203B41FA5}">
                      <a16:colId xmlns:a16="http://schemas.microsoft.com/office/drawing/2014/main" val="4061678296"/>
                    </a:ext>
                  </a:extLst>
                </a:gridCol>
                <a:gridCol w="2360149">
                  <a:extLst>
                    <a:ext uri="{9D8B030D-6E8A-4147-A177-3AD203B41FA5}">
                      <a16:colId xmlns:a16="http://schemas.microsoft.com/office/drawing/2014/main" val="3126311749"/>
                    </a:ext>
                  </a:extLst>
                </a:gridCol>
                <a:gridCol w="3200582">
                  <a:extLst>
                    <a:ext uri="{9D8B030D-6E8A-4147-A177-3AD203B41FA5}">
                      <a16:colId xmlns:a16="http://schemas.microsoft.com/office/drawing/2014/main" val="875949222"/>
                    </a:ext>
                  </a:extLst>
                </a:gridCol>
              </a:tblGrid>
              <a:tr h="73585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Интегратор, консалтинг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«К заказчику»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959204"/>
                  </a:ext>
                </a:extLst>
              </a:tr>
              <a:tr h="100908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Опыт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646291"/>
                  </a:ext>
                </a:extLst>
              </a:tr>
              <a:tr h="100908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Контакты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36447"/>
                  </a:ext>
                </a:extLst>
              </a:tr>
              <a:tr h="100908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64678"/>
                  </a:ext>
                </a:extLst>
              </a:tr>
              <a:tr h="100908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Деньги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535984"/>
                  </a:ext>
                </a:extLst>
              </a:tr>
            </a:tbl>
          </a:graphicData>
        </a:graphic>
      </p:graphicFrame>
      <p:pic>
        <p:nvPicPr>
          <p:cNvPr id="2052" name="Picture 4" descr="ÐÐ°ÑÑÐ¸Ð½ÐºÐ¸ Ð¿Ð¾ Ð·Ð°Ð¿ÑÐ¾ÑÑ level up">
            <a:extLst>
              <a:ext uri="{FF2B5EF4-FFF2-40B4-BE49-F238E27FC236}">
                <a16:creationId xmlns:a16="http://schemas.microsoft.com/office/drawing/2014/main" id="{C6C88D4D-F18D-4152-BAB4-ED9A4905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17" y="2179831"/>
            <a:ext cx="537842" cy="5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ÐÐ°ÑÑÐ¸Ð½ÐºÐ¸ Ð¿Ð¾ Ð·Ð°Ð¿ÑÐ¾ÑÑ level up">
            <a:extLst>
              <a:ext uri="{FF2B5EF4-FFF2-40B4-BE49-F238E27FC236}">
                <a16:creationId xmlns:a16="http://schemas.microsoft.com/office/drawing/2014/main" id="{68F0F3DF-F249-4729-83D9-9628B972B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993" y="2179831"/>
            <a:ext cx="537842" cy="5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ÐÐ°ÑÑÐ¸Ð½ÐºÐ¸ Ð¿Ð¾ Ð·Ð°Ð¿ÑÐ¾ÑÑ level up">
            <a:extLst>
              <a:ext uri="{FF2B5EF4-FFF2-40B4-BE49-F238E27FC236}">
                <a16:creationId xmlns:a16="http://schemas.microsoft.com/office/drawing/2014/main" id="{18DC6205-E49F-4CEB-AA9F-E38F1E1F1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68" y="2179831"/>
            <a:ext cx="537842" cy="5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ÐÐ°ÑÑÐ¸Ð½ÐºÐ¸ Ð¿Ð¾ Ð·Ð°Ð¿ÑÐ¾ÑÑ level up">
            <a:extLst>
              <a:ext uri="{FF2B5EF4-FFF2-40B4-BE49-F238E27FC236}">
                <a16:creationId xmlns:a16="http://schemas.microsoft.com/office/drawing/2014/main" id="{995847CA-B7FD-4433-9BA4-17DD0DB5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26" y="2564904"/>
            <a:ext cx="537842" cy="5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ÐÐ°ÑÑÐ¸Ð½ÐºÐ¸ Ð¿Ð¾ Ð·Ð°Ð¿ÑÐ¾ÑÑ level up">
            <a:extLst>
              <a:ext uri="{FF2B5EF4-FFF2-40B4-BE49-F238E27FC236}">
                <a16:creationId xmlns:a16="http://schemas.microsoft.com/office/drawing/2014/main" id="{769D6E97-34BA-4DE2-9EA8-4ED8B3A3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05" y="2564904"/>
            <a:ext cx="537842" cy="5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ÐÐ°ÑÑÐ¸Ð½ÐºÐ¸ Ð¿Ð¾ Ð·Ð°Ð¿ÑÐ¾ÑÑ level up">
            <a:extLst>
              <a:ext uri="{FF2B5EF4-FFF2-40B4-BE49-F238E27FC236}">
                <a16:creationId xmlns:a16="http://schemas.microsoft.com/office/drawing/2014/main" id="{6CFD81C0-1E15-4325-9E86-BABD0A6A6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77" y="2332231"/>
            <a:ext cx="537842" cy="5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ÐÐ°ÑÑÐ¸Ð½ÐºÐ¸ Ð¿Ð¾ Ð·Ð°Ð¿ÑÐ¾ÑÑ level up">
            <a:extLst>
              <a:ext uri="{FF2B5EF4-FFF2-40B4-BE49-F238E27FC236}">
                <a16:creationId xmlns:a16="http://schemas.microsoft.com/office/drawing/2014/main" id="{5768A9FF-559E-438A-B788-EBE7E734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53" y="2332231"/>
            <a:ext cx="537842" cy="5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5EE96C-E4BE-4DE7-90AE-83849C65D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33" y="3212976"/>
            <a:ext cx="1440160" cy="8929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E375C9-8969-4212-A856-C9AA4AF06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1"/>
          <a:stretch/>
        </p:blipFill>
        <p:spPr>
          <a:xfrm>
            <a:off x="6672493" y="3212976"/>
            <a:ext cx="585262" cy="8929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DE4D46-066E-4BE1-A905-694D9F72F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83" y="4269388"/>
            <a:ext cx="560859" cy="68241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A55623-5A80-48F3-B7F7-5C72EE720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62" y="4259972"/>
            <a:ext cx="560859" cy="68241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3E9FA44-9D1E-46EC-BBB4-75DC1ED56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41" y="4259972"/>
            <a:ext cx="560859" cy="68241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9736FC-4DD5-4E48-BF41-0F7DEFDC1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92" y="4269388"/>
            <a:ext cx="560859" cy="68241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2AB1D7-906C-4BAE-A605-2904BA9A7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06" y="5317854"/>
            <a:ext cx="819811" cy="7760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709CDA0-E357-4348-8EA8-03DD93EC1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66" y="5317854"/>
            <a:ext cx="819811" cy="77608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6C86F8F-030E-4132-868A-570950FF0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78" y="5317854"/>
            <a:ext cx="819811" cy="77608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FBB2678-11BF-49DD-B556-0EA343DEE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66" y="5282673"/>
            <a:ext cx="819811" cy="77608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F1A20CB-8B08-4C9C-A592-DC6566DBB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49" y="5282673"/>
            <a:ext cx="819811" cy="7760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00D998A-1D3E-45B7-9104-1EECDA17A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32" y="5282673"/>
            <a:ext cx="819811" cy="77608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4AC91A9-48C6-4E73-9ABD-0EB2C609C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15" y="5282673"/>
            <a:ext cx="819811" cy="7760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358536-EF4E-414A-A1D0-5F03DB5DD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97" y="5282673"/>
            <a:ext cx="819811" cy="7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F945D-E40A-4625-8091-43A0F691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793" y="160586"/>
            <a:ext cx="4824413" cy="1081088"/>
          </a:xfrm>
        </p:spPr>
        <p:txBody>
          <a:bodyPr/>
          <a:lstStyle/>
          <a:p>
            <a:pPr algn="ctr"/>
            <a:r>
              <a:rPr lang="ru-RU" sz="3200" dirty="0"/>
              <a:t>Согласны ли вы?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ADE933-25CB-4BDA-8E16-2C681639B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pic>
        <p:nvPicPr>
          <p:cNvPr id="5122" name="Picture 2" descr="ÐÐ°ÑÑÐ¸Ð½ÐºÐ¸ Ð¿Ð¾ Ð·Ð°Ð¿ÑÐ¾ÑÑ 1Ð¡ Ð»Ð¾Ð³Ð¾ÑÐ¸Ð¿">
            <a:extLst>
              <a:ext uri="{FF2B5EF4-FFF2-40B4-BE49-F238E27FC236}">
                <a16:creationId xmlns:a16="http://schemas.microsoft.com/office/drawing/2014/main" id="{BE367B00-8D1C-42C0-AF10-764126480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34" y="3140968"/>
            <a:ext cx="212893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79AC7E4-3B5D-47E5-99E7-0890E65D260C}"/>
              </a:ext>
            </a:extLst>
          </p:cNvPr>
          <p:cNvSpPr/>
          <p:nvPr/>
        </p:nvSpPr>
        <p:spPr bwMode="auto">
          <a:xfrm>
            <a:off x="5160567" y="1630932"/>
            <a:ext cx="3168352" cy="901750"/>
          </a:xfrm>
          <a:prstGeom prst="roundRect">
            <a:avLst/>
          </a:prstGeom>
          <a:solidFill>
            <a:srgbClr val="C00000"/>
          </a:solidFill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1775" tIns="230509" rIns="481775" bIns="230509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chemeClr val="bg1"/>
                </a:solidFill>
              </a:rPr>
              <a:t>Мелкие клиенты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8A1687-8B5B-406B-ADCF-6D1815768226}"/>
              </a:ext>
            </a:extLst>
          </p:cNvPr>
          <p:cNvSpPr/>
          <p:nvPr/>
        </p:nvSpPr>
        <p:spPr bwMode="auto">
          <a:xfrm>
            <a:off x="816535" y="1633859"/>
            <a:ext cx="3168352" cy="901750"/>
          </a:xfrm>
          <a:prstGeom prst="roundRect">
            <a:avLst/>
          </a:prstGeom>
          <a:solidFill>
            <a:srgbClr val="C00000"/>
          </a:solidFill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1775" tIns="230509" rIns="481775" bIns="230509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chemeClr val="bg1"/>
                </a:solidFill>
              </a:rPr>
              <a:t>Скучная бухгалтерия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53590F1-D48A-4648-9153-7785B773D123}"/>
              </a:ext>
            </a:extLst>
          </p:cNvPr>
          <p:cNvSpPr/>
          <p:nvPr/>
        </p:nvSpPr>
        <p:spPr bwMode="auto">
          <a:xfrm>
            <a:off x="179512" y="3710148"/>
            <a:ext cx="3168352" cy="901750"/>
          </a:xfrm>
          <a:prstGeom prst="roundRect">
            <a:avLst/>
          </a:prstGeom>
          <a:solidFill>
            <a:srgbClr val="C00000"/>
          </a:solidFill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1775" tIns="230509" rIns="481775" bIns="23050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chemeClr val="bg1"/>
                </a:solidFill>
              </a:rPr>
              <a:t>Только в России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A3C3846-D453-480F-83EA-D2921BC92FD4}"/>
              </a:ext>
            </a:extLst>
          </p:cNvPr>
          <p:cNvSpPr/>
          <p:nvPr/>
        </p:nvSpPr>
        <p:spPr bwMode="auto">
          <a:xfrm>
            <a:off x="2970114" y="5335562"/>
            <a:ext cx="3168352" cy="901750"/>
          </a:xfrm>
          <a:prstGeom prst="roundRect">
            <a:avLst/>
          </a:prstGeom>
          <a:solidFill>
            <a:srgbClr val="C00000"/>
          </a:solidFill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1775" tIns="230509" rIns="481775" bIns="23050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chemeClr val="bg1"/>
                </a:solidFill>
              </a:rPr>
              <a:t>Низкие зарплаты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F152FD7-66CF-475E-B2EA-0BD8619180D9}"/>
              </a:ext>
            </a:extLst>
          </p:cNvPr>
          <p:cNvSpPr/>
          <p:nvPr/>
        </p:nvSpPr>
        <p:spPr bwMode="auto">
          <a:xfrm>
            <a:off x="5796136" y="3710148"/>
            <a:ext cx="3168352" cy="901750"/>
          </a:xfrm>
          <a:prstGeom prst="roundRect">
            <a:avLst/>
          </a:prstGeom>
          <a:solidFill>
            <a:srgbClr val="C00000"/>
          </a:solidFill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1775" tIns="230509" rIns="481775" bIns="23050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</a:rPr>
              <a:t>Высокая конкуренция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22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54C3F-5C13-469D-9488-4C220687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 есть еще вариант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EAA58D-2751-4207-82F3-E9882B6A8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  <p:pic>
        <p:nvPicPr>
          <p:cNvPr id="4098" name="Picture 2" descr="ÐÐ°ÑÑÐ¸Ð½ÐºÐ¸ Ð¿Ð¾ Ð·Ð°Ð¿ÑÐ¾ÑÑ 1Ð¡ Ð±ÑÑÐ³Ð°Ð»ÑÐµÑÐ¸Ñ">
            <a:extLst>
              <a:ext uri="{FF2B5EF4-FFF2-40B4-BE49-F238E27FC236}">
                <a16:creationId xmlns:a16="http://schemas.microsoft.com/office/drawing/2014/main" id="{0C160A4E-2FCF-4F92-9F04-2605CEAB9F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78" y="2063395"/>
            <a:ext cx="3400691" cy="453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F7B181-0A14-4138-8CA1-C3FFDD583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482585">
            <a:off x="4801119" y="2155921"/>
            <a:ext cx="4421050" cy="1050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46F246-B1D9-453A-955C-BF5A8154D09C}"/>
              </a:ext>
            </a:extLst>
          </p:cNvPr>
          <p:cNvSpPr txBox="1"/>
          <p:nvPr/>
        </p:nvSpPr>
        <p:spPr>
          <a:xfrm>
            <a:off x="395536" y="1412776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«Пилить коробку» – разрабатывать тиражное решение</a:t>
            </a:r>
          </a:p>
          <a:p>
            <a:endParaRPr lang="ru-RU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Твой заказчик – рынок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Гордое звание «вендор»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Желательно иметь опыт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Условия – разные (у нас – хорошие </a:t>
            </a:r>
            <a:r>
              <a:rPr lang="ru-RU" sz="2400" dirty="0">
                <a:sym typeface="Wingdings" panose="05000000000000000000" pitchFamily="2" charset="2"/>
              </a:rPr>
              <a:t> )</a:t>
            </a:r>
            <a:endParaRPr lang="ru-RU" sz="2400" dirty="0"/>
          </a:p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91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461C4-7877-429E-BD79-782CB520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получить знания и навыки?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7A983A-1FDB-44DC-92EA-B24C1B27A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76064"/>
          </a:xfrm>
        </p:spPr>
        <p:txBody>
          <a:bodyPr numCol="3"/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Книги, статьи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Учебные курсы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Стажировка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5ADEB8-C52C-4F3C-9960-68826C8166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  <p:pic>
        <p:nvPicPr>
          <p:cNvPr id="6" name="Рисунок 5" descr="Лектор">
            <a:extLst>
              <a:ext uri="{FF2B5EF4-FFF2-40B4-BE49-F238E27FC236}">
                <a16:creationId xmlns:a16="http://schemas.microsoft.com/office/drawing/2014/main" id="{15CB094E-C768-41CF-92CC-318AAA598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0664" y="3166120"/>
            <a:ext cx="2905472" cy="2905472"/>
          </a:xfrm>
          <a:prstGeom prst="rect">
            <a:avLst/>
          </a:prstGeom>
        </p:spPr>
      </p:pic>
      <p:pic>
        <p:nvPicPr>
          <p:cNvPr id="8" name="Рисунок 7" descr="Книги">
            <a:extLst>
              <a:ext uri="{FF2B5EF4-FFF2-40B4-BE49-F238E27FC236}">
                <a16:creationId xmlns:a16="http://schemas.microsoft.com/office/drawing/2014/main" id="{64B63917-6B63-4179-BD90-C3B53AA76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064" y="3166120"/>
            <a:ext cx="2905472" cy="2905472"/>
          </a:xfrm>
          <a:prstGeom prst="rect">
            <a:avLst/>
          </a:prstGeom>
        </p:spPr>
      </p:pic>
      <p:pic>
        <p:nvPicPr>
          <p:cNvPr id="10" name="Рисунок 9" descr="Значок сотрудника">
            <a:extLst>
              <a:ext uri="{FF2B5EF4-FFF2-40B4-BE49-F238E27FC236}">
                <a16:creationId xmlns:a16="http://schemas.microsoft.com/office/drawing/2014/main" id="{A57223F0-5B90-4E8F-86D5-630875692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5264" y="2996952"/>
            <a:ext cx="2905472" cy="2905472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CC97C564-6AD2-489D-A794-3DD2E662C9FE}"/>
              </a:ext>
            </a:extLst>
          </p:cNvPr>
          <p:cNvSpPr txBox="1">
            <a:spLocks/>
          </p:cNvSpPr>
          <p:nvPr/>
        </p:nvSpPr>
        <p:spPr bwMode="auto">
          <a:xfrm>
            <a:off x="176064" y="1988840"/>
            <a:ext cx="8572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3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i="1" kern="0" dirty="0"/>
              <a:t>&gt; 1</a:t>
            </a:r>
            <a:r>
              <a:rPr lang="ru-RU" sz="1800" i="1" kern="0" dirty="0"/>
              <a:t>2</a:t>
            </a:r>
            <a:r>
              <a:rPr lang="en-US" sz="1800" i="1" kern="0" dirty="0"/>
              <a:t>0 </a:t>
            </a:r>
            <a:r>
              <a:rPr lang="ru-RU" sz="1800" i="1" kern="0" dirty="0"/>
              <a:t>книг!</a:t>
            </a:r>
          </a:p>
          <a:p>
            <a:pPr marL="0" indent="0" algn="ctr">
              <a:buNone/>
            </a:pPr>
            <a:r>
              <a:rPr lang="en-US" sz="1800" i="1" kern="0" dirty="0"/>
              <a:t>&gt; 110 </a:t>
            </a:r>
            <a:r>
              <a:rPr lang="ru-RU" sz="1800" i="1" kern="0" dirty="0"/>
              <a:t>курсов!</a:t>
            </a:r>
          </a:p>
          <a:p>
            <a:pPr marL="0" indent="0" algn="ctr">
              <a:buNone/>
            </a:pPr>
            <a:r>
              <a:rPr lang="en-US" sz="1800" i="1" kern="0" dirty="0"/>
              <a:t>&gt; </a:t>
            </a:r>
            <a:r>
              <a:rPr lang="ru-RU" sz="1800" i="1" kern="0" dirty="0"/>
              <a:t>100 КОРП партнеров</a:t>
            </a:r>
          </a:p>
        </p:txBody>
      </p:sp>
    </p:spTree>
    <p:extLst>
      <p:ext uri="{BB962C8B-B14F-4D97-AF65-F5344CB8AC3E}">
        <p14:creationId xmlns:p14="http://schemas.microsoft.com/office/powerpoint/2010/main" val="1794526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31"/>
          <p:cNvSpPr txBox="1">
            <a:spLocks noChangeArrowheads="1"/>
          </p:cNvSpPr>
          <p:nvPr/>
        </p:nvSpPr>
        <p:spPr bwMode="auto">
          <a:xfrm>
            <a:off x="468313" y="5732463"/>
            <a:ext cx="7848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800000"/>
                </a:solidFill>
              </a:rPr>
              <a:t>Спевак Данила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>
                <a:solidFill>
                  <a:srgbClr val="800000"/>
                </a:solidFill>
              </a:rPr>
              <a:t>Системный архитектор</a:t>
            </a:r>
            <a:endParaRPr lang="ru-RU" altLang="ru-RU" sz="1400" kern="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>
                <a:solidFill>
                  <a:srgbClr val="800000"/>
                </a:solidFill>
              </a:rPr>
              <a:t>Фирма «1С»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2564904"/>
            <a:ext cx="835342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Aft>
                <a:spcPts val="1800"/>
              </a:spcAft>
              <a:defRPr/>
            </a:pPr>
            <a:r>
              <a:rPr lang="ru-RU" altLang="ru-RU" sz="3600" kern="0" dirty="0"/>
              <a:t>До встречи </a:t>
            </a:r>
            <a:r>
              <a:rPr lang="ru-RU" altLang="ru-RU" sz="3600" kern="0" dirty="0">
                <a:sym typeface="Wingdings" panose="05000000000000000000" pitchFamily="2" charset="2"/>
              </a:rPr>
              <a:t></a:t>
            </a:r>
            <a:br>
              <a:rPr lang="ru-RU" altLang="ru-RU" sz="4400" kern="0" dirty="0"/>
            </a:br>
            <a:endParaRPr lang="ru-RU" alt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420012695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81886-F713-4F90-8E09-7EF402ED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если я скажу …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062E49-BC89-41F4-968E-47557929B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pic>
        <p:nvPicPr>
          <p:cNvPr id="1026" name="Picture 2" descr="ÐÐ°ÑÑÐ¸Ð½ÐºÐ¸ Ð¿Ð¾ Ð·Ð°Ð¿ÑÐ¾ÑÑ what if i told you meme">
            <a:extLst>
              <a:ext uri="{FF2B5EF4-FFF2-40B4-BE49-F238E27FC236}">
                <a16:creationId xmlns:a16="http://schemas.microsoft.com/office/drawing/2014/main" id="{37449063-0788-4A18-8D09-B249C742F0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13620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6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ACE6-8684-45BE-91FB-0A29AB88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144A68D-A815-40F1-AF40-7F3343A45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" y="0"/>
            <a:ext cx="9136384" cy="685228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443CF3-4C4A-44A2-A860-B5BB74824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527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2E438-0F73-4E40-A379-16818E36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 фактов обо мне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11B88-239D-4609-936F-B8E9F4FEA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 не знаю бухучет, зарплату, торговлю</a:t>
            </a:r>
          </a:p>
          <a:p>
            <a:r>
              <a:rPr lang="ru-RU" dirty="0"/>
              <a:t>У меня нет сертификатов 1С</a:t>
            </a:r>
          </a:p>
          <a:p>
            <a:r>
              <a:rPr lang="ru-RU" dirty="0"/>
              <a:t>Я никогда не работал с малым бизнесом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Участвовал в автоматизации компаний из </a:t>
            </a:r>
            <a:r>
              <a:rPr lang="en-US" dirty="0"/>
              <a:t>Top-100</a:t>
            </a:r>
            <a:endParaRPr lang="ru-RU" dirty="0"/>
          </a:p>
          <a:p>
            <a:r>
              <a:rPr lang="ru-RU" dirty="0"/>
              <a:t>Работал со всеми компаниями </a:t>
            </a:r>
            <a:r>
              <a:rPr lang="en-US" dirty="0"/>
              <a:t>Big-4</a:t>
            </a:r>
            <a:endParaRPr lang="ru-RU" dirty="0"/>
          </a:p>
          <a:p>
            <a:r>
              <a:rPr lang="ru-RU" dirty="0"/>
              <a:t>В кризис имел на руках три серьезных </a:t>
            </a:r>
            <a:r>
              <a:rPr lang="ru-RU" dirty="0" err="1"/>
              <a:t>оффера</a:t>
            </a:r>
            <a:endParaRPr lang="ru-RU" dirty="0"/>
          </a:p>
          <a:p>
            <a:r>
              <a:rPr lang="ru-RU" dirty="0"/>
              <a:t>Под меня открыли вакансию в «1С»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0FB6CA-2076-4C64-BD6A-F7A605755D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9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79435-AD39-4857-BF20-86CAC09C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 лет корпоративных внедрений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22DCED-C878-4EDB-9814-518DE20D98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129809" y="6003714"/>
            <a:ext cx="766762" cy="260350"/>
          </a:xfrm>
        </p:spPr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pic>
        <p:nvPicPr>
          <p:cNvPr id="1026" name="Picture 2" descr="ÐÐ°ÑÑÐ¸Ð½ÐºÐ¸ Ð¿Ð¾ Ð·Ð°Ð¿ÑÐ¾ÑÑ Ð ÑÑÑÐºÐ¸Ðµ Ð°Ð²ÑÐ¾Ð±ÑÑÑ Ð»Ð¾Ð³Ð¾">
            <a:extLst>
              <a:ext uri="{FF2B5EF4-FFF2-40B4-BE49-F238E27FC236}">
                <a16:creationId xmlns:a16="http://schemas.microsoft.com/office/drawing/2014/main" id="{763938D5-3A10-4ACF-BB24-DCBF06C5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6" y="1430672"/>
            <a:ext cx="3306184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ÐÐÐ">
            <a:extLst>
              <a:ext uri="{FF2B5EF4-FFF2-40B4-BE49-F238E27FC236}">
                <a16:creationId xmlns:a16="http://schemas.microsoft.com/office/drawing/2014/main" id="{62A75D40-2261-4ECE-BEE2-4DB0BA25C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32" y="1340768"/>
            <a:ext cx="2540176" cy="14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F058C335-663B-4108-B482-96D8A8A4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7" y="2770585"/>
            <a:ext cx="3306183" cy="12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">
            <a:extLst>
              <a:ext uri="{FF2B5EF4-FFF2-40B4-BE49-F238E27FC236}">
                <a16:creationId xmlns:a16="http://schemas.microsoft.com/office/drawing/2014/main" id="{4F9CF47E-44B9-4528-A99A-D8B3E27BD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15" y="2836190"/>
            <a:ext cx="12001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ÐÐ - ÐÐ±ÑÐµÐ´Ð¸Ð½ÑÐ½Ð½Ð°Ñ Ð¼ÐµÑÐ°Ð»Ð»ÑÑÐ³Ð¸ÑÐµÑÐºÐ°Ñ ÐºÐ¾Ð¼Ð¿Ð°Ð½Ð¸Ñ">
            <a:extLst>
              <a:ext uri="{FF2B5EF4-FFF2-40B4-BE49-F238E27FC236}">
                <a16:creationId xmlns:a16="http://schemas.microsoft.com/office/drawing/2014/main" id="{06E52389-3B2A-4089-9C4D-1FDF50155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23" y="4361993"/>
            <a:ext cx="13906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Ð°ÑÑÐ¸Ð½ÐºÐ¸ Ð¿Ð¾ Ð·Ð°Ð¿ÑÐ¾ÑÑ Ð£ÑÐ°Ð»ÑÐ¸Ð¼">
            <a:extLst>
              <a:ext uri="{FF2B5EF4-FFF2-40B4-BE49-F238E27FC236}">
                <a16:creationId xmlns:a16="http://schemas.microsoft.com/office/drawing/2014/main" id="{B5B0C287-A323-49DD-BD57-31227D0A4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98" y="4841111"/>
            <a:ext cx="2476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ÐÐ°Ð»Ð¾Ð¿Ð¾Ð»Ð¸Ð¼ÐµÑ">
            <a:extLst>
              <a:ext uri="{FF2B5EF4-FFF2-40B4-BE49-F238E27FC236}">
                <a16:creationId xmlns:a16="http://schemas.microsoft.com/office/drawing/2014/main" id="{BEEFC0DA-812B-49A2-954F-78F47C67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5" y="4581128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ÑÐºÑÐ»Ð°Ð½Ð´ÑÐ°ÑÐ¼Ð¸Ð½Ð³">
            <a:extLst>
              <a:ext uri="{FF2B5EF4-FFF2-40B4-BE49-F238E27FC236}">
                <a16:creationId xmlns:a16="http://schemas.microsoft.com/office/drawing/2014/main" id="{EF7DB804-9E0E-4B3D-B51C-0C54E8FD0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80" y="4088866"/>
            <a:ext cx="3937620" cy="9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2E438-0F73-4E40-A379-16818E36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3,5 года в фирме «1С»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11B88-239D-4609-936F-B8E9F4FEA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4464496"/>
          </a:xfrm>
        </p:spPr>
        <p:txBody>
          <a:bodyPr numCol="2"/>
          <a:lstStyle/>
          <a:p>
            <a:pPr marL="265113" indent="-176213">
              <a:buSzPct val="80000"/>
              <a:buFont typeface="Wingdings" panose="05000000000000000000" pitchFamily="2" charset="2"/>
              <a:buChar char="§"/>
            </a:pPr>
            <a:r>
              <a:rPr lang="ru-RU" dirty="0"/>
              <a:t>Отвечаю за блок казначейства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C00000"/>
                </a:solidFill>
              </a:rPr>
              <a:t>1С: Управление Холдингом</a:t>
            </a:r>
            <a:r>
              <a:rPr lang="ru-RU" dirty="0"/>
              <a:t>»</a:t>
            </a:r>
          </a:p>
          <a:p>
            <a:pPr marL="363538" indent="0">
              <a:buNone/>
            </a:pPr>
            <a:r>
              <a:rPr lang="ru-RU" sz="2000" i="1" dirty="0"/>
              <a:t>Лучшее казначейство в России </a:t>
            </a:r>
            <a:br>
              <a:rPr lang="ru-RU" sz="2000" i="1" dirty="0"/>
            </a:br>
            <a:r>
              <a:rPr lang="ru-RU" sz="2000" i="1" dirty="0"/>
              <a:t>по мнению </a:t>
            </a:r>
            <a:r>
              <a:rPr lang="en-US" sz="2000" i="1" dirty="0"/>
              <a:t>PWC</a:t>
            </a:r>
            <a:r>
              <a:rPr lang="ru-RU" sz="2000" i="1" dirty="0"/>
              <a:t>.</a:t>
            </a:r>
          </a:p>
          <a:p>
            <a:pPr marL="363538" indent="0">
              <a:buNone/>
            </a:pPr>
            <a:endParaRPr lang="ru-RU" sz="2000" i="1" dirty="0"/>
          </a:p>
          <a:p>
            <a:pPr marL="363538" indent="0">
              <a:buNone/>
            </a:pPr>
            <a:endParaRPr lang="ru-RU" sz="2000" i="1" dirty="0"/>
          </a:p>
          <a:p>
            <a:pPr marL="265113" indent="-176213">
              <a:buSzPct val="80000"/>
              <a:buFont typeface="Wingdings" panose="05000000000000000000" pitchFamily="2" charset="2"/>
              <a:buChar char="§"/>
            </a:pPr>
            <a:r>
              <a:rPr lang="ru-RU" dirty="0"/>
              <a:t>Технический архитектор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solidFill>
                  <a:srgbClr val="C00000"/>
                </a:solidFill>
              </a:rPr>
              <a:t>1С:</a:t>
            </a:r>
            <a:r>
              <a:rPr lang="en-US" dirty="0">
                <a:solidFill>
                  <a:srgbClr val="C00000"/>
                </a:solidFill>
              </a:rPr>
              <a:t>ERP</a:t>
            </a:r>
            <a:r>
              <a:rPr lang="ru-RU" dirty="0">
                <a:solidFill>
                  <a:srgbClr val="C00000"/>
                </a:solidFill>
              </a:rPr>
              <a:t>.Холдинг</a:t>
            </a:r>
            <a:r>
              <a:rPr lang="ru-RU" dirty="0"/>
              <a:t>»</a:t>
            </a:r>
            <a:endParaRPr lang="en-US" dirty="0"/>
          </a:p>
          <a:p>
            <a:pPr marL="88900" indent="0">
              <a:buSzPct val="80000"/>
              <a:buNone/>
            </a:pPr>
            <a:r>
              <a:rPr lang="ru-RU" sz="2000" i="1" dirty="0"/>
              <a:t>Самая дорогая «коробка» 1С</a:t>
            </a:r>
          </a:p>
          <a:p>
            <a:pPr marL="88900" indent="0">
              <a:buSzPct val="80000"/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0FB6CA-2076-4C64-BD6A-F7A605755D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pic>
        <p:nvPicPr>
          <p:cNvPr id="1032" name="Picture 8" descr="http://v8.1c.ru/cpm/contract_manage/images/dashbord_dlya_kaznacheya.png">
            <a:extLst>
              <a:ext uri="{FF2B5EF4-FFF2-40B4-BE49-F238E27FC236}">
                <a16:creationId xmlns:a16="http://schemas.microsoft.com/office/drawing/2014/main" id="{CE480D13-5BB7-4BED-B7A6-07803EF6A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56126"/>
            <a:ext cx="3894392" cy="240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DDE8E1-0232-49C0-A6D6-D2342B656555}"/>
              </a:ext>
            </a:extLst>
          </p:cNvPr>
          <p:cNvSpPr/>
          <p:nvPr/>
        </p:nvSpPr>
        <p:spPr bwMode="auto">
          <a:xfrm>
            <a:off x="4860499" y="4509120"/>
            <a:ext cx="1368152" cy="720080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1C:ERP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725CE1-0F60-4C54-BCC9-8F5D11F77524}"/>
              </a:ext>
            </a:extLst>
          </p:cNvPr>
          <p:cNvSpPr/>
          <p:nvPr/>
        </p:nvSpPr>
        <p:spPr bwMode="auto">
          <a:xfrm>
            <a:off x="7386272" y="4509120"/>
            <a:ext cx="1368152" cy="720080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1C: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УХ</a:t>
            </a:r>
          </a:p>
        </p:txBody>
      </p:sp>
      <p:sp>
        <p:nvSpPr>
          <p:cNvPr id="6" name="Знак ''плюс'' 5">
            <a:extLst>
              <a:ext uri="{FF2B5EF4-FFF2-40B4-BE49-F238E27FC236}">
                <a16:creationId xmlns:a16="http://schemas.microsoft.com/office/drawing/2014/main" id="{D37CE4F1-68DC-4745-90EA-D621A7E71701}"/>
              </a:ext>
            </a:extLst>
          </p:cNvPr>
          <p:cNvSpPr/>
          <p:nvPr/>
        </p:nvSpPr>
        <p:spPr bwMode="auto">
          <a:xfrm>
            <a:off x="6411418" y="4509120"/>
            <a:ext cx="792088" cy="720080"/>
          </a:xfrm>
          <a:prstGeom prst="mathPlus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2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Ð¡:Ð£Ð¿ÑÐ°Ð²Ð»ÐµÐ½Ð¸Ðµ ÑÐ¾Ð»Ð´Ð¸Ð½Ð³Ð¾Ð¼ 8">
            <a:extLst>
              <a:ext uri="{FF2B5EF4-FFF2-40B4-BE49-F238E27FC236}">
                <a16:creationId xmlns:a16="http://schemas.microsoft.com/office/drawing/2014/main" id="{EF3249F8-E8E5-43A6-86D0-FDC779B17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1" y="1446375"/>
            <a:ext cx="4778044" cy="524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8C49E-6ED0-48D3-AF91-043E3C75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только бухгалтерия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92ABE9-07DF-4D95-8D0F-4F6A2E91A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88" y="1125116"/>
            <a:ext cx="8928100" cy="5256212"/>
          </a:xfrm>
        </p:spPr>
        <p:txBody>
          <a:bodyPr/>
          <a:lstStyle/>
          <a:p>
            <a:r>
              <a:rPr lang="ru-RU" sz="2000" dirty="0"/>
              <a:t>Производство</a:t>
            </a:r>
          </a:p>
          <a:p>
            <a:r>
              <a:rPr lang="ru-RU" sz="2000" dirty="0"/>
              <a:t>ТОИР</a:t>
            </a:r>
          </a:p>
          <a:p>
            <a:r>
              <a:rPr lang="en-US" sz="2000" dirty="0"/>
              <a:t>WMS</a:t>
            </a:r>
          </a:p>
          <a:p>
            <a:r>
              <a:rPr lang="en-US" sz="2000" dirty="0"/>
              <a:t>CRM</a:t>
            </a:r>
          </a:p>
          <a:p>
            <a:r>
              <a:rPr lang="en-US" sz="2000" dirty="0"/>
              <a:t>SRM</a:t>
            </a:r>
            <a:endParaRPr lang="ru-RU" sz="2000" dirty="0"/>
          </a:p>
          <a:p>
            <a:r>
              <a:rPr lang="en-US" sz="2000" dirty="0"/>
              <a:t>HCM</a:t>
            </a:r>
            <a:endParaRPr lang="ru-RU" sz="2000" dirty="0"/>
          </a:p>
          <a:p>
            <a:r>
              <a:rPr lang="ru-RU" sz="2000" dirty="0"/>
              <a:t>Риск-менеджмент</a:t>
            </a:r>
          </a:p>
          <a:p>
            <a:r>
              <a:rPr lang="ru-RU" sz="2000" dirty="0"/>
              <a:t>Казначейство</a:t>
            </a:r>
          </a:p>
          <a:p>
            <a:r>
              <a:rPr lang="ru-RU" sz="2000" dirty="0"/>
              <a:t>Бюджетирование</a:t>
            </a:r>
          </a:p>
          <a:p>
            <a:r>
              <a:rPr lang="en-US" sz="2000" dirty="0"/>
              <a:t>BPM</a:t>
            </a:r>
          </a:p>
          <a:p>
            <a:r>
              <a:rPr lang="en-US" sz="2000" dirty="0"/>
              <a:t>ECM</a:t>
            </a:r>
          </a:p>
          <a:p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93927A-3A59-48A9-BA28-184CF8512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1598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22AA7-AEF3-41CC-BCB3-179AAB465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524" y="116632"/>
            <a:ext cx="6120085" cy="1081088"/>
          </a:xfrm>
        </p:spPr>
        <p:txBody>
          <a:bodyPr/>
          <a:lstStyle/>
          <a:p>
            <a:r>
              <a:rPr lang="ru-RU" dirty="0"/>
              <a:t>«Крупный бизнес не использует 1С»…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7C6543-5B05-40D4-B643-8ED51E7A4D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781A3-7F85-499C-A0FA-E30A09C797B8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pic>
        <p:nvPicPr>
          <p:cNvPr id="5" name="Picture 4" descr="ÐÐ°ÑÑÐ¸Ð½ÐºÐ¸ Ð¿Ð¾ Ð·Ð°Ð¿ÑÐ¾ÑÑ ÐÐÐÐ">
            <a:extLst>
              <a:ext uri="{FF2B5EF4-FFF2-40B4-BE49-F238E27FC236}">
                <a16:creationId xmlns:a16="http://schemas.microsoft.com/office/drawing/2014/main" id="{31B936D1-3B9A-4DF2-B008-7B17DB89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29" y="1957982"/>
            <a:ext cx="2540176" cy="14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ogo">
            <a:extLst>
              <a:ext uri="{FF2B5EF4-FFF2-40B4-BE49-F238E27FC236}">
                <a16:creationId xmlns:a16="http://schemas.microsoft.com/office/drawing/2014/main" id="{5D83C16C-F085-4BDA-96E3-72B6D2952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85" y="4309963"/>
            <a:ext cx="12001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ÐÐÐ - ÐÐ±ÑÐµÐ´Ð¸Ð½ÑÐ½Ð½Ð°Ñ Ð¼ÐµÑÐ°Ð»Ð»ÑÑÐ³Ð¸ÑÐµÑÐºÐ°Ñ ÐºÐ¾Ð¼Ð¿Ð°Ð½Ð¸Ñ">
            <a:extLst>
              <a:ext uri="{FF2B5EF4-FFF2-40B4-BE49-F238E27FC236}">
                <a16:creationId xmlns:a16="http://schemas.microsoft.com/office/drawing/2014/main" id="{A6CD40D3-5BB7-4F84-A8FF-DC125240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5" y="2459285"/>
            <a:ext cx="13906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ÐÐ°ÑÑÐ¸Ð½ÐºÐ¸ Ð¿Ð¾ Ð·Ð°Ð¿ÑÐ¾ÑÑ ÐÐÐ ÐÐ">
            <a:extLst>
              <a:ext uri="{FF2B5EF4-FFF2-40B4-BE49-F238E27FC236}">
                <a16:creationId xmlns:a16="http://schemas.microsoft.com/office/drawing/2014/main" id="{C6EA2EEB-FAFE-4EBA-B8A5-8F87691E9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92" y="3647565"/>
            <a:ext cx="1872209" cy="28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Лого_почта России">
            <a:extLst>
              <a:ext uri="{FF2B5EF4-FFF2-40B4-BE49-F238E27FC236}">
                <a16:creationId xmlns:a16="http://schemas.microsoft.com/office/drawing/2014/main" id="{9DA53674-1C2E-466F-B97F-7D30AB71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50" y="1311499"/>
            <a:ext cx="10080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лого-трансмашхолдинг">
            <a:extLst>
              <a:ext uri="{FF2B5EF4-FFF2-40B4-BE49-F238E27FC236}">
                <a16:creationId xmlns:a16="http://schemas.microsoft.com/office/drawing/2014/main" id="{D5AC6689-A47F-4B92-924A-222941E1D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50" y="2450554"/>
            <a:ext cx="10080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лого-департамент Москвы">
            <a:extLst>
              <a:ext uri="{FF2B5EF4-FFF2-40B4-BE49-F238E27FC236}">
                <a16:creationId xmlns:a16="http://schemas.microsoft.com/office/drawing/2014/main" id="{81087D34-0511-4F1F-BB83-86796BE0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12" y="3586788"/>
            <a:ext cx="11525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лого-БЭСК">
            <a:extLst>
              <a:ext uri="{FF2B5EF4-FFF2-40B4-BE49-F238E27FC236}">
                <a16:creationId xmlns:a16="http://schemas.microsoft.com/office/drawing/2014/main" id="{F835361B-CEFD-4C4F-8611-D184D8812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055" y="1376586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лого-камаз">
            <a:extLst>
              <a:ext uri="{FF2B5EF4-FFF2-40B4-BE49-F238E27FC236}">
                <a16:creationId xmlns:a16="http://schemas.microsoft.com/office/drawing/2014/main" id="{A37AE599-8308-48B5-8172-C578107F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27" y="2317998"/>
            <a:ext cx="520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лого-соллерс">
            <a:extLst>
              <a:ext uri="{FF2B5EF4-FFF2-40B4-BE49-F238E27FC236}">
                <a16:creationId xmlns:a16="http://schemas.microsoft.com/office/drawing/2014/main" id="{3A8326C8-AC45-4068-ABED-0911D86A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26" y="3609013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лого-росатом">
            <a:extLst>
              <a:ext uri="{FF2B5EF4-FFF2-40B4-BE49-F238E27FC236}">
                <a16:creationId xmlns:a16="http://schemas.microsoft.com/office/drawing/2014/main" id="{AACDB44A-372F-48FF-98F9-9E805213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79" y="4521101"/>
            <a:ext cx="571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Лого-Россети">
            <a:extLst>
              <a:ext uri="{FF2B5EF4-FFF2-40B4-BE49-F238E27FC236}">
                <a16:creationId xmlns:a16="http://schemas.microsoft.com/office/drawing/2014/main" id="{BFB7DE51-BCA6-4C63-B9D7-AC8DB98A1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87" y="1329755"/>
            <a:ext cx="1524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ЛОГО-ОАК">
            <a:extLst>
              <a:ext uri="{FF2B5EF4-FFF2-40B4-BE49-F238E27FC236}">
                <a16:creationId xmlns:a16="http://schemas.microsoft.com/office/drawing/2014/main" id="{FD777A79-17D6-4E2C-8B6E-65AAED7C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2" y="3631238"/>
            <a:ext cx="19446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лого_автоваз">
            <a:extLst>
              <a:ext uri="{FF2B5EF4-FFF2-40B4-BE49-F238E27FC236}">
                <a16:creationId xmlns:a16="http://schemas.microsoft.com/office/drawing/2014/main" id="{C441A4D9-5D06-4F94-B9A7-5DEBDEC1B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21" y="1256730"/>
            <a:ext cx="152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лого_уралхим">
            <a:extLst>
              <a:ext uri="{FF2B5EF4-FFF2-40B4-BE49-F238E27FC236}">
                <a16:creationId xmlns:a16="http://schemas.microsoft.com/office/drawing/2014/main" id="{A7A148EF-E819-4161-9EDF-0B5DD1204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34" y="4752373"/>
            <a:ext cx="2121307" cy="25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 descr="logo-OSK">
            <a:extLst>
              <a:ext uri="{FF2B5EF4-FFF2-40B4-BE49-F238E27FC236}">
                <a16:creationId xmlns:a16="http://schemas.microsoft.com/office/drawing/2014/main" id="{5B1C0DB7-18FB-434C-A32D-9B037E06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57" y="2230685"/>
            <a:ext cx="895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лого-Ростех">
            <a:extLst>
              <a:ext uri="{FF2B5EF4-FFF2-40B4-BE49-F238E27FC236}">
                <a16:creationId xmlns:a16="http://schemas.microsoft.com/office/drawing/2014/main" id="{C1C675C7-9B78-4E54-8B1A-F62FC2F6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3" y="1052736"/>
            <a:ext cx="7429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Группа 1">
            <a:extLst>
              <a:ext uri="{FF2B5EF4-FFF2-40B4-BE49-F238E27FC236}">
                <a16:creationId xmlns:a16="http://schemas.microsoft.com/office/drawing/2014/main" id="{A83DEC86-0788-4C6F-A0C9-E5CA12AE5395}"/>
              </a:ext>
            </a:extLst>
          </p:cNvPr>
          <p:cNvGrpSpPr>
            <a:grpSpLocks/>
          </p:cNvGrpSpPr>
          <p:nvPr/>
        </p:nvGrpSpPr>
        <p:grpSpPr bwMode="auto">
          <a:xfrm>
            <a:off x="7549724" y="4699694"/>
            <a:ext cx="1103313" cy="363538"/>
            <a:chOff x="6794500" y="1341438"/>
            <a:chExt cx="1014094" cy="333375"/>
          </a:xfrm>
        </p:grpSpPr>
        <p:pic>
          <p:nvPicPr>
            <p:cNvPr id="27" name="Picture 10" descr="http://informk.ru/wp-content/uploads/2013/07/tatneft-.jpg">
              <a:extLst>
                <a:ext uri="{FF2B5EF4-FFF2-40B4-BE49-F238E27FC236}">
                  <a16:creationId xmlns:a16="http://schemas.microsoft.com/office/drawing/2014/main" id="{7B9A14C7-D003-4FAC-8361-56771D2BC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07" b="31967"/>
            <a:stretch>
              <a:fillRect/>
            </a:stretch>
          </p:blipFill>
          <p:spPr bwMode="auto">
            <a:xfrm>
              <a:off x="6794500" y="1372515"/>
              <a:ext cx="1014094" cy="302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5" descr="https://eawards.1c.ru/img/logo.png">
              <a:extLst>
                <a:ext uri="{FF2B5EF4-FFF2-40B4-BE49-F238E27FC236}">
                  <a16:creationId xmlns:a16="http://schemas.microsoft.com/office/drawing/2014/main" id="{C8EE1E4A-F89E-408B-80ED-362A1CB17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341438"/>
              <a:ext cx="312908" cy="186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" descr="Газпром нефть">
            <a:extLst>
              <a:ext uri="{FF2B5EF4-FFF2-40B4-BE49-F238E27FC236}">
                <a16:creationId xmlns:a16="http://schemas.microsoft.com/office/drawing/2014/main" id="{BF466BC4-786C-4116-9BB8-4AE31C82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5" y="4614763"/>
            <a:ext cx="1114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9" descr="http://siznet.ru/upload/iblock/0e8/0e8157079b763ae2ab09ca3590c1e6b5.jpg">
            <a:extLst>
              <a:ext uri="{FF2B5EF4-FFF2-40B4-BE49-F238E27FC236}">
                <a16:creationId xmlns:a16="http://schemas.microsoft.com/office/drawing/2014/main" id="{E2DE245C-9A28-4F55-9AA3-DFDF0233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33073" r="23880" b="33855"/>
          <a:stretch>
            <a:fillRect/>
          </a:stretch>
        </p:blipFill>
        <p:spPr bwMode="auto">
          <a:xfrm>
            <a:off x="7731148" y="5575186"/>
            <a:ext cx="9048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6" descr="http://faqs.yaroslavl.ru/rt/rt_logo.PNG">
            <a:extLst>
              <a:ext uri="{FF2B5EF4-FFF2-40B4-BE49-F238E27FC236}">
                <a16:creationId xmlns:a16="http://schemas.microsoft.com/office/drawing/2014/main" id="{DF610390-47DC-4DFA-BD4A-13B97D2D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3" y="5663292"/>
            <a:ext cx="15049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 descr="Мосметрострой">
            <a:extLst>
              <a:ext uri="{FF2B5EF4-FFF2-40B4-BE49-F238E27FC236}">
                <a16:creationId xmlns:a16="http://schemas.microsoft.com/office/drawing/2014/main" id="{6DF10F36-C589-477D-A021-70511BB5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52" y="5639479"/>
            <a:ext cx="15700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Группа 3">
            <a:extLst>
              <a:ext uri="{FF2B5EF4-FFF2-40B4-BE49-F238E27FC236}">
                <a16:creationId xmlns:a16="http://schemas.microsoft.com/office/drawing/2014/main" id="{90BE8B98-07A6-44C2-8CF4-2CC030E7AAA5}"/>
              </a:ext>
            </a:extLst>
          </p:cNvPr>
          <p:cNvGrpSpPr>
            <a:grpSpLocks/>
          </p:cNvGrpSpPr>
          <p:nvPr/>
        </p:nvGrpSpPr>
        <p:grpSpPr bwMode="auto">
          <a:xfrm>
            <a:off x="4565988" y="5600586"/>
            <a:ext cx="1141412" cy="566737"/>
            <a:chOff x="8087359" y="5167364"/>
            <a:chExt cx="1140882" cy="565892"/>
          </a:xfrm>
        </p:grpSpPr>
        <p:pic>
          <p:nvPicPr>
            <p:cNvPr id="34" name="Рисунок 4">
              <a:extLst>
                <a:ext uri="{FF2B5EF4-FFF2-40B4-BE49-F238E27FC236}">
                  <a16:creationId xmlns:a16="http://schemas.microsoft.com/office/drawing/2014/main" id="{08206235-553E-4DFC-937F-318F39BE9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359" y="5491842"/>
              <a:ext cx="857140" cy="24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2" descr="Global CIO. Проект года.">
              <a:extLst>
                <a:ext uri="{FF2B5EF4-FFF2-40B4-BE49-F238E27FC236}">
                  <a16:creationId xmlns:a16="http://schemas.microsoft.com/office/drawing/2014/main" id="{1613BF2E-4709-4C8B-A0EF-B4361FF95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2714" y="5167364"/>
              <a:ext cx="595527" cy="42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Группа 2">
            <a:extLst>
              <a:ext uri="{FF2B5EF4-FFF2-40B4-BE49-F238E27FC236}">
                <a16:creationId xmlns:a16="http://schemas.microsoft.com/office/drawing/2014/main" id="{613C4B0F-29C3-4AEC-B911-C87973AF1F00}"/>
              </a:ext>
            </a:extLst>
          </p:cNvPr>
          <p:cNvGrpSpPr>
            <a:grpSpLocks/>
          </p:cNvGrpSpPr>
          <p:nvPr/>
        </p:nvGrpSpPr>
        <p:grpSpPr bwMode="auto">
          <a:xfrm>
            <a:off x="2430202" y="3359919"/>
            <a:ext cx="1171575" cy="854075"/>
            <a:chOff x="7812360" y="2718714"/>
            <a:chExt cx="1171340" cy="854302"/>
          </a:xfrm>
        </p:grpSpPr>
        <p:pic>
          <p:nvPicPr>
            <p:cNvPr id="37" name="Picture 32" descr="Global CIO. Проект года.">
              <a:extLst>
                <a:ext uri="{FF2B5EF4-FFF2-40B4-BE49-F238E27FC236}">
                  <a16:creationId xmlns:a16="http://schemas.microsoft.com/office/drawing/2014/main" id="{44AA05BB-610B-444F-B611-02CA1704F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2718714"/>
              <a:ext cx="595276" cy="422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0" descr="logo">
              <a:extLst>
                <a:ext uri="{FF2B5EF4-FFF2-40B4-BE49-F238E27FC236}">
                  <a16:creationId xmlns:a16="http://schemas.microsoft.com/office/drawing/2014/main" id="{ED24F2DA-871A-45F8-80C4-9B079949B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2994561"/>
              <a:ext cx="946583" cy="578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19" descr="logo">
            <a:extLst>
              <a:ext uri="{FF2B5EF4-FFF2-40B4-BE49-F238E27FC236}">
                <a16:creationId xmlns:a16="http://schemas.microsoft.com/office/drawing/2014/main" id="{B5B5C21E-1F90-493E-83A1-C7287C5E6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99" y="5644242"/>
            <a:ext cx="844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https://i.imgflip.com/2j6stw.jpg">
            <a:extLst>
              <a:ext uri="{FF2B5EF4-FFF2-40B4-BE49-F238E27FC236}">
                <a16:creationId xmlns:a16="http://schemas.microsoft.com/office/drawing/2014/main" id="{B08BA39D-719E-470E-8B72-EBD1684AA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748"/>
            <a:ext cx="9662492" cy="68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203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7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2|14.3|13.7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1|9.7|14.9|2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"/>
</p:tagLst>
</file>

<file path=ppt/theme/theme1.xml><?xml version="1.0" encoding="utf-8"?>
<a:theme xmlns:a="http://schemas.openxmlformats.org/drawingml/2006/main" name="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Шаблон-2017</Template>
  <TotalTime>8371</TotalTime>
  <Words>464</Words>
  <Application>Microsoft Office PowerPoint</Application>
  <PresentationFormat>Экран (4:3)</PresentationFormat>
  <Paragraphs>160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Wingdings</vt:lpstr>
      <vt:lpstr>Шаблон</vt:lpstr>
      <vt:lpstr>Презентация PowerPoint</vt:lpstr>
      <vt:lpstr>Согласны ли вы?</vt:lpstr>
      <vt:lpstr>Что если я скажу …</vt:lpstr>
      <vt:lpstr>Презентация PowerPoint</vt:lpstr>
      <vt:lpstr>7 фактов обо мне</vt:lpstr>
      <vt:lpstr>5 лет корпоративных внедрений</vt:lpstr>
      <vt:lpstr>3,5 года в фирме «1С»</vt:lpstr>
      <vt:lpstr>Не только бухгалтерия</vt:lpstr>
      <vt:lpstr>«Крупный бизнес не использует 1С»…</vt:lpstr>
      <vt:lpstr>1С – это дешево?</vt:lpstr>
      <vt:lpstr>«Да 1С-ников сейчас как грязи!»</vt:lpstr>
      <vt:lpstr>А что по деньгам?</vt:lpstr>
      <vt:lpstr>Но 1С – это же только в России!</vt:lpstr>
      <vt:lpstr>Кем быть?</vt:lpstr>
      <vt:lpstr>Первый сложный выбор</vt:lpstr>
      <vt:lpstr>Стадии принятия платформы</vt:lpstr>
      <vt:lpstr>Специфика корпоративного рынка</vt:lpstr>
      <vt:lpstr>Так кем быть?</vt:lpstr>
      <vt:lpstr>Куда устроиться?</vt:lpstr>
      <vt:lpstr>Но есть еще вариант</vt:lpstr>
      <vt:lpstr>Как получить знания и навыки?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партнеров фирмы «1С»</dc:title>
  <dc:creator>Спевак Данила Сергеевич</dc:creator>
  <cp:lastModifiedBy>Danila Spevak</cp:lastModifiedBy>
  <cp:revision>97</cp:revision>
  <dcterms:created xsi:type="dcterms:W3CDTF">2018-02-26T07:17:42Z</dcterms:created>
  <dcterms:modified xsi:type="dcterms:W3CDTF">2018-10-04T16:21:35Z</dcterms:modified>
</cp:coreProperties>
</file>