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  <p:sldMasterId id="2147483744" r:id="rId2"/>
  </p:sldMasterIdLst>
  <p:notesMasterIdLst>
    <p:notesMasterId r:id="rId24"/>
  </p:notesMasterIdLst>
  <p:sldIdLst>
    <p:sldId id="261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4" r:id="rId20"/>
    <p:sldId id="281" r:id="rId21"/>
    <p:sldId id="282" r:id="rId22"/>
    <p:sldId id="283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1468"/>
    <a:srgbClr val="1F0F4E"/>
    <a:srgbClr val="333399"/>
    <a:srgbClr val="35976B"/>
    <a:srgbClr val="FF9933"/>
    <a:srgbClr val="8722F6"/>
    <a:srgbClr val="0033CC"/>
    <a:srgbClr val="0000FF"/>
    <a:srgbClr val="660066"/>
    <a:srgbClr val="BA4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2" d="100"/>
          <a:sy n="122" d="100"/>
        </p:scale>
        <p:origin x="-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999610290216405E-2"/>
          <c:y val="0.15645034933029475"/>
          <c:w val="0.95102627787926397"/>
          <c:h val="0.749017407803490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 </c:v>
                </c:pt>
              </c:strCache>
            </c:strRef>
          </c:tx>
          <c:spPr>
            <a:solidFill>
              <a:srgbClr val="8722F6"/>
            </a:solidFill>
            <a:ln>
              <a:noFill/>
            </a:ln>
          </c:spPr>
          <c:invertIfNegative val="0"/>
          <c:dLbls>
            <c:txPr>
              <a:bodyPr rot="-5400000"/>
              <a:lstStyle/>
              <a:p>
                <a:pPr>
                  <a:defRPr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02.03.03 АИС</c:v>
                </c:pt>
                <c:pt idx="1">
                  <c:v>44.03.05 МИ</c:v>
                </c:pt>
                <c:pt idx="2">
                  <c:v>44.03.05 МФ</c:v>
                </c:pt>
                <c:pt idx="3">
                  <c:v>09.03.03 ПИ (VR)</c:v>
                </c:pt>
                <c:pt idx="4">
                  <c:v>01.04.02 МПМИ</c:v>
                </c:pt>
                <c:pt idx="5">
                  <c:v>01.03.02 ПМИ (ИИМОвСЦД)</c:v>
                </c:pt>
                <c:pt idx="6">
                  <c:v>01.03.02 AP</c:v>
                </c:pt>
                <c:pt idx="7">
                  <c:v>01.03.02 ПМИ (ПМОИС)</c:v>
                </c:pt>
                <c:pt idx="8">
                  <c:v>10.03.01 ИБ</c:v>
                </c:pt>
                <c:pt idx="9">
                  <c:v>01.03.02 ПМИ (СПИКТ)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0.66180000000000005</c:v>
                </c:pt>
                <c:pt idx="1">
                  <c:v>0.8286</c:v>
                </c:pt>
                <c:pt idx="2">
                  <c:v>0.875</c:v>
                </c:pt>
                <c:pt idx="3">
                  <c:v>0.91180000000000005</c:v>
                </c:pt>
                <c:pt idx="4">
                  <c:v>0.51519999999999999</c:v>
                </c:pt>
                <c:pt idx="5">
                  <c:v>0.68330000000000002</c:v>
                </c:pt>
                <c:pt idx="6">
                  <c:v>1</c:v>
                </c:pt>
                <c:pt idx="7">
                  <c:v>0.625</c:v>
                </c:pt>
                <c:pt idx="8">
                  <c:v>0.63160000000000005</c:v>
                </c:pt>
                <c:pt idx="9">
                  <c:v>0.75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  <a:ln w="19050">
              <a:noFill/>
            </a:ln>
          </c:spPr>
          <c:invertIfNegative val="0"/>
          <c:dLbls>
            <c:txPr>
              <a:bodyPr rot="-5400000"/>
              <a:lstStyle/>
              <a:p>
                <a:pPr>
                  <a:defRPr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02.03.03 АИС</c:v>
                </c:pt>
                <c:pt idx="1">
                  <c:v>44.03.05 МИ</c:v>
                </c:pt>
                <c:pt idx="2">
                  <c:v>44.03.05 МФ</c:v>
                </c:pt>
                <c:pt idx="3">
                  <c:v>09.03.03 ПИ (VR)</c:v>
                </c:pt>
                <c:pt idx="4">
                  <c:v>01.04.02 МПМИ</c:v>
                </c:pt>
                <c:pt idx="5">
                  <c:v>01.03.02 ПМИ (ИИМОвСЦД)</c:v>
                </c:pt>
                <c:pt idx="6">
                  <c:v>01.03.02 AP</c:v>
                </c:pt>
                <c:pt idx="7">
                  <c:v>01.03.02 ПМИ (ПМОИС)</c:v>
                </c:pt>
                <c:pt idx="8">
                  <c:v>10.03.01 ИБ</c:v>
                </c:pt>
                <c:pt idx="9">
                  <c:v>01.03.02 ПМИ (СПИКТ)</c:v>
                </c:pt>
              </c:strCache>
            </c:strRef>
          </c:cat>
          <c:val>
            <c:numRef>
              <c:f>Лист1!$C$2:$C$11</c:f>
              <c:numCache>
                <c:formatCode>0.00%</c:formatCode>
                <c:ptCount val="10"/>
                <c:pt idx="0">
                  <c:v>0.51470000000000005</c:v>
                </c:pt>
                <c:pt idx="1">
                  <c:v>0.54290000000000005</c:v>
                </c:pt>
                <c:pt idx="2">
                  <c:v>0.875</c:v>
                </c:pt>
                <c:pt idx="3">
                  <c:v>0.8921</c:v>
                </c:pt>
                <c:pt idx="4">
                  <c:v>0.45450000000000002</c:v>
                </c:pt>
                <c:pt idx="5">
                  <c:v>0.48330000000000001</c:v>
                </c:pt>
                <c:pt idx="6">
                  <c:v>1</c:v>
                </c:pt>
                <c:pt idx="7">
                  <c:v>0.625</c:v>
                </c:pt>
                <c:pt idx="8">
                  <c:v>0.47360000000000002</c:v>
                </c:pt>
                <c:pt idx="9">
                  <c:v>0.75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  <a:ln>
              <a:noFill/>
            </a:ln>
          </c:spPr>
          <c:invertIfNegative val="0"/>
          <c:dLbls>
            <c:txPr>
              <a:bodyPr rot="-5400000"/>
              <a:lstStyle/>
              <a:p>
                <a:pPr>
                  <a:defRPr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02.03.03 АИС</c:v>
                </c:pt>
                <c:pt idx="1">
                  <c:v>44.03.05 МИ</c:v>
                </c:pt>
                <c:pt idx="2">
                  <c:v>44.03.05 МФ</c:v>
                </c:pt>
                <c:pt idx="3">
                  <c:v>09.03.03 ПИ (VR)</c:v>
                </c:pt>
                <c:pt idx="4">
                  <c:v>01.04.02 МПМИ</c:v>
                </c:pt>
                <c:pt idx="5">
                  <c:v>01.03.02 ПМИ (ИИМОвСЦД)</c:v>
                </c:pt>
                <c:pt idx="6">
                  <c:v>01.03.02 AP</c:v>
                </c:pt>
                <c:pt idx="7">
                  <c:v>01.03.02 ПМИ (ПМОИС)</c:v>
                </c:pt>
                <c:pt idx="8">
                  <c:v>10.03.01 ИБ</c:v>
                </c:pt>
                <c:pt idx="9">
                  <c:v>01.03.02 ПМИ (СПИКТ)</c:v>
                </c:pt>
              </c:strCache>
            </c:strRef>
          </c:cat>
          <c:val>
            <c:numRef>
              <c:f>Лист1!$D$2:$D$11</c:f>
              <c:numCache>
                <c:formatCode>0.00%</c:formatCode>
                <c:ptCount val="10"/>
                <c:pt idx="0">
                  <c:v>0.2059</c:v>
                </c:pt>
                <c:pt idx="1">
                  <c:v>0.1429</c:v>
                </c:pt>
                <c:pt idx="2">
                  <c:v>0.5</c:v>
                </c:pt>
                <c:pt idx="3">
                  <c:v>0.60780000000000001</c:v>
                </c:pt>
                <c:pt idx="4">
                  <c:v>0.18179999999999999</c:v>
                </c:pt>
                <c:pt idx="5">
                  <c:v>0.1333</c:v>
                </c:pt>
                <c:pt idx="6">
                  <c:v>1</c:v>
                </c:pt>
                <c:pt idx="7">
                  <c:v>0.25</c:v>
                </c:pt>
                <c:pt idx="8">
                  <c:v>0.36840000000000001</c:v>
                </c:pt>
                <c:pt idx="9">
                  <c:v>0.41670000000000001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036352"/>
        <c:axId val="67069056"/>
      </c:barChart>
      <c:catAx>
        <c:axId val="78036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0"/>
        </c:spPr>
        <c:txPr>
          <a:bodyPr rot="0" vert="horz" anchor="ctr" anchorCtr="1"/>
          <a:lstStyle/>
          <a:p>
            <a:pPr algn="ctr">
              <a:defRPr lang="ru-RU" sz="749" b="1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069056"/>
        <c:crosses val="autoZero"/>
        <c:auto val="1"/>
        <c:lblAlgn val="ctr"/>
        <c:lblOffset val="100"/>
        <c:tickMarkSkip val="1"/>
        <c:noMultiLvlLbl val="0"/>
      </c:catAx>
      <c:valAx>
        <c:axId val="6706905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78036352"/>
        <c:crosses val="autoZero"/>
        <c:crossBetween val="between"/>
      </c:valAx>
      <c:spPr>
        <a:noFill/>
        <a:ln w="27161">
          <a:noFill/>
        </a:ln>
      </c:spPr>
    </c:plotArea>
    <c:legend>
      <c:legendPos val="r"/>
      <c:layout>
        <c:manualLayout>
          <c:xMode val="edge"/>
          <c:yMode val="edge"/>
          <c:x val="0.11171366594360087"/>
          <c:y val="6.0714285714285714E-2"/>
          <c:w val="0.75921908893709322"/>
          <c:h val="5.7142857142857141E-2"/>
        </c:manualLayout>
      </c:layout>
      <c:overlay val="0"/>
      <c:txPr>
        <a:bodyPr/>
        <a:lstStyle/>
        <a:p>
          <a:pPr>
            <a:defRPr sz="1705" b="1">
              <a:solidFill>
                <a:srgbClr val="333399"/>
              </a:solidFill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173">
          <a:solidFill>
            <a:schemeClr val="tx2"/>
          </a:solidFill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472580928966139E-2"/>
          <c:y val="0.16376251642415923"/>
          <c:w val="0.93297935060512294"/>
          <c:h val="0.60332003798357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/>
              <a:lstStyle/>
              <a:p>
                <a:pPr>
                  <a:defRPr sz="1388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40.02.01 ПСО</c:v>
                </c:pt>
                <c:pt idx="1">
                  <c:v>38.02.07 БД</c:v>
                </c:pt>
                <c:pt idx="2">
                  <c:v>40.02.03 СА</c:v>
                </c:pt>
                <c:pt idx="3">
                  <c:v>43.02.11 ГС</c:v>
                </c:pt>
                <c:pt idx="4">
                  <c:v>44.02.02 ПНК</c:v>
                </c:pt>
                <c:pt idx="5">
                  <c:v>38.02.06 ФИН</c:v>
                </c:pt>
                <c:pt idx="6">
                  <c:v>15.02.10 Мехатроника</c:v>
                </c:pt>
                <c:pt idx="7">
                  <c:v>25.02.08 Экспл</c:v>
                </c:pt>
                <c:pt idx="8">
                  <c:v>09.02.07 ИСиП</c:v>
                </c:pt>
                <c:pt idx="9">
                  <c:v>44.02.01 ДО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0.9153</c:v>
                </c:pt>
                <c:pt idx="1">
                  <c:v>0.9375</c:v>
                </c:pt>
                <c:pt idx="2">
                  <c:v>0.95</c:v>
                </c:pt>
                <c:pt idx="3">
                  <c:v>1</c:v>
                </c:pt>
                <c:pt idx="4">
                  <c:v>0.96150000000000002</c:v>
                </c:pt>
                <c:pt idx="5">
                  <c:v>0.95</c:v>
                </c:pt>
                <c:pt idx="6">
                  <c:v>0.66669999999999996</c:v>
                </c:pt>
                <c:pt idx="7">
                  <c:v>0.875</c:v>
                </c:pt>
                <c:pt idx="8">
                  <c:v>0.90620000000000001</c:v>
                </c:pt>
                <c:pt idx="9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 sz="1388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40.02.01 ПСО</c:v>
                </c:pt>
                <c:pt idx="1">
                  <c:v>38.02.07 БД</c:v>
                </c:pt>
                <c:pt idx="2">
                  <c:v>40.02.03 СА</c:v>
                </c:pt>
                <c:pt idx="3">
                  <c:v>43.02.11 ГС</c:v>
                </c:pt>
                <c:pt idx="4">
                  <c:v>44.02.02 ПНК</c:v>
                </c:pt>
                <c:pt idx="5">
                  <c:v>38.02.06 ФИН</c:v>
                </c:pt>
                <c:pt idx="6">
                  <c:v>15.02.10 Мехатроника</c:v>
                </c:pt>
                <c:pt idx="7">
                  <c:v>25.02.08 Экспл</c:v>
                </c:pt>
                <c:pt idx="8">
                  <c:v>09.02.07 ИСиП</c:v>
                </c:pt>
                <c:pt idx="9">
                  <c:v>44.02.01 ДО</c:v>
                </c:pt>
              </c:strCache>
            </c:strRef>
          </c:cat>
          <c:val>
            <c:numRef>
              <c:f>Лист1!$C$2:$C$11</c:f>
              <c:numCache>
                <c:formatCode>0.00%</c:formatCode>
                <c:ptCount val="10"/>
                <c:pt idx="0">
                  <c:v>0.61019999999999996</c:v>
                </c:pt>
                <c:pt idx="1">
                  <c:v>0.875</c:v>
                </c:pt>
                <c:pt idx="2">
                  <c:v>0.95</c:v>
                </c:pt>
                <c:pt idx="3">
                  <c:v>1</c:v>
                </c:pt>
                <c:pt idx="4">
                  <c:v>0.88460000000000005</c:v>
                </c:pt>
                <c:pt idx="5">
                  <c:v>0.85</c:v>
                </c:pt>
                <c:pt idx="6">
                  <c:v>0.44440000000000002</c:v>
                </c:pt>
                <c:pt idx="7">
                  <c:v>0.375</c:v>
                </c:pt>
                <c:pt idx="8">
                  <c:v>0.65629999999999999</c:v>
                </c:pt>
                <c:pt idx="9">
                  <c:v>0.62070000000000003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 sz="1388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40.02.01 ПСО</c:v>
                </c:pt>
                <c:pt idx="1">
                  <c:v>38.02.07 БД</c:v>
                </c:pt>
                <c:pt idx="2">
                  <c:v>40.02.03 СА</c:v>
                </c:pt>
                <c:pt idx="3">
                  <c:v>43.02.11 ГС</c:v>
                </c:pt>
                <c:pt idx="4">
                  <c:v>44.02.02 ПНК</c:v>
                </c:pt>
                <c:pt idx="5">
                  <c:v>38.02.06 ФИН</c:v>
                </c:pt>
                <c:pt idx="6">
                  <c:v>15.02.10 Мехатроника</c:v>
                </c:pt>
                <c:pt idx="7">
                  <c:v>25.02.08 Экспл</c:v>
                </c:pt>
                <c:pt idx="8">
                  <c:v>09.02.07 ИСиП</c:v>
                </c:pt>
                <c:pt idx="9">
                  <c:v>44.02.01 ДО</c:v>
                </c:pt>
              </c:strCache>
            </c:strRef>
          </c:cat>
          <c:val>
            <c:numRef>
              <c:f>Лист1!$D$2:$D$11</c:f>
              <c:numCache>
                <c:formatCode>0.00%</c:formatCode>
                <c:ptCount val="10"/>
                <c:pt idx="0">
                  <c:v>0.2712</c:v>
                </c:pt>
                <c:pt idx="1">
                  <c:v>0.4375</c:v>
                </c:pt>
                <c:pt idx="2">
                  <c:v>0.5</c:v>
                </c:pt>
                <c:pt idx="3">
                  <c:v>0</c:v>
                </c:pt>
                <c:pt idx="4">
                  <c:v>0.5</c:v>
                </c:pt>
                <c:pt idx="5">
                  <c:v>0.05</c:v>
                </c:pt>
                <c:pt idx="6">
                  <c:v>0.1111</c:v>
                </c:pt>
                <c:pt idx="7">
                  <c:v>0.125</c:v>
                </c:pt>
                <c:pt idx="8">
                  <c:v>0.1875</c:v>
                </c:pt>
                <c:pt idx="9">
                  <c:v>6.9000000000000006E-2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506240"/>
        <c:axId val="122516224"/>
      </c:barChart>
      <c:catAx>
        <c:axId val="12250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66" b="1">
                <a:solidFill>
                  <a:srgbClr val="1F0F4E"/>
                </a:solidFill>
              </a:defRPr>
            </a:pPr>
            <a:endParaRPr lang="ru-RU"/>
          </a:p>
        </c:txPr>
        <c:crossAx val="122516224"/>
        <c:crosses val="autoZero"/>
        <c:auto val="1"/>
        <c:lblAlgn val="ctr"/>
        <c:lblOffset val="100"/>
        <c:noMultiLvlLbl val="0"/>
      </c:catAx>
      <c:valAx>
        <c:axId val="12251622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22506240"/>
        <c:crosses val="autoZero"/>
        <c:crossBetween val="between"/>
      </c:valAx>
      <c:spPr>
        <a:noFill/>
        <a:ln w="25405">
          <a:noFill/>
        </a:ln>
      </c:spPr>
    </c:plotArea>
    <c:legend>
      <c:legendPos val="r"/>
      <c:layout>
        <c:manualLayout>
          <c:xMode val="edge"/>
          <c:yMode val="edge"/>
          <c:x val="0.10543478260869565"/>
          <c:y val="4.5383457161898649E-2"/>
          <c:w val="0.80543478260869561"/>
          <c:h val="5.7902895366919255E-2"/>
        </c:manualLayout>
      </c:layout>
      <c:overlay val="0"/>
      <c:txPr>
        <a:bodyPr/>
        <a:lstStyle/>
        <a:p>
          <a:pPr>
            <a:defRPr sz="1586"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85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</c:spPr>
          <c:invertIfNegative val="0"/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605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0.77470000000000006</c:v>
                </c:pt>
                <c:pt idx="1">
                  <c:v>0.63619999999999999</c:v>
                </c:pt>
                <c:pt idx="2">
                  <c:v>0.25829999999999997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5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0.753</c:v>
                </c:pt>
                <c:pt idx="1">
                  <c:v>0.63439999999999996</c:v>
                </c:pt>
                <c:pt idx="2">
                  <c:v>0.32300000000000001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551680"/>
        <c:axId val="122422400"/>
      </c:barChart>
      <c:catAx>
        <c:axId val="122551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5" b="1">
                <a:solidFill>
                  <a:schemeClr val="tx1"/>
                </a:solidFill>
              </a:defRPr>
            </a:pPr>
            <a:endParaRPr lang="ru-RU"/>
          </a:p>
        </c:txPr>
        <c:crossAx val="122422400"/>
        <c:crosses val="autoZero"/>
        <c:auto val="1"/>
        <c:lblAlgn val="ctr"/>
        <c:lblOffset val="100"/>
        <c:noMultiLvlLbl val="0"/>
      </c:catAx>
      <c:valAx>
        <c:axId val="12242240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22551680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0.40046291323411165"/>
          <c:y val="1.7341040462427744E-2"/>
          <c:w val="0.20023145661705577"/>
          <c:h val="6.551059730250483E-2"/>
        </c:manualLayout>
      </c:layout>
      <c:overlay val="0"/>
      <c:txPr>
        <a:bodyPr/>
        <a:lstStyle/>
        <a:p>
          <a:pPr>
            <a:defRPr sz="1805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5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537352177675224E-2"/>
          <c:y val="2.8295819935691319E-2"/>
          <c:w val="0.89462055056789669"/>
          <c:h val="0.882564042838696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0.82799999999999996</c:v>
                </c:pt>
                <c:pt idx="1">
                  <c:v>0.7903</c:v>
                </c:pt>
                <c:pt idx="2">
                  <c:v>0.4355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0.89470000000000005</c:v>
                </c:pt>
                <c:pt idx="1">
                  <c:v>0.79469999999999996</c:v>
                </c:pt>
                <c:pt idx="2">
                  <c:v>0.34739999999999999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461568"/>
        <c:axId val="122655872"/>
      </c:barChart>
      <c:catAx>
        <c:axId val="122461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6" b="1">
                <a:solidFill>
                  <a:srgbClr val="2A1468"/>
                </a:solidFill>
              </a:defRPr>
            </a:pPr>
            <a:endParaRPr lang="ru-RU"/>
          </a:p>
        </c:txPr>
        <c:crossAx val="122655872"/>
        <c:crosses val="autoZero"/>
        <c:auto val="1"/>
        <c:lblAlgn val="ctr"/>
        <c:lblOffset val="100"/>
        <c:noMultiLvlLbl val="0"/>
      </c:catAx>
      <c:valAx>
        <c:axId val="12265587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22461568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0.40046291323411165"/>
          <c:y val="1.7341040462427744E-2"/>
          <c:w val="0.20023145661705577"/>
          <c:h val="6.551059730250483E-2"/>
        </c:manualLayout>
      </c:layout>
      <c:overlay val="0"/>
      <c:txPr>
        <a:bodyPr/>
        <a:lstStyle/>
        <a:p>
          <a:pPr>
            <a:defRPr sz="1806" b="1">
              <a:solidFill>
                <a:srgbClr val="2A1468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6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0.75329999999999997</c:v>
                </c:pt>
                <c:pt idx="1">
                  <c:v>0.57330000000000003</c:v>
                </c:pt>
                <c:pt idx="2">
                  <c:v>0.13669999999999999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0.8931</c:v>
                </c:pt>
                <c:pt idx="1">
                  <c:v>0.63300000000000001</c:v>
                </c:pt>
                <c:pt idx="2">
                  <c:v>0.17630000000000001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674560"/>
        <c:axId val="122553472"/>
      </c:barChart>
      <c:catAx>
        <c:axId val="122674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6" b="1">
                <a:solidFill>
                  <a:srgbClr val="2A1468"/>
                </a:solidFill>
              </a:defRPr>
            </a:pPr>
            <a:endParaRPr lang="ru-RU"/>
          </a:p>
        </c:txPr>
        <c:crossAx val="122553472"/>
        <c:crosses val="autoZero"/>
        <c:auto val="1"/>
        <c:lblAlgn val="ctr"/>
        <c:lblOffset val="100"/>
        <c:noMultiLvlLbl val="0"/>
      </c:catAx>
      <c:valAx>
        <c:axId val="12255347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22674560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0.40046291323411165"/>
          <c:y val="1.7341040462427744E-2"/>
          <c:w val="0.20023145661705577"/>
          <c:h val="6.551059730250483E-2"/>
        </c:manualLayout>
      </c:layout>
      <c:overlay val="0"/>
      <c:txPr>
        <a:bodyPr/>
        <a:lstStyle/>
        <a:p>
          <a:pPr>
            <a:defRPr sz="1806" b="1">
              <a:solidFill>
                <a:srgbClr val="2A1468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6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0.93500000000000005</c:v>
                </c:pt>
                <c:pt idx="1">
                  <c:v>0.85560000000000003</c:v>
                </c:pt>
                <c:pt idx="2">
                  <c:v>0.45850000000000002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0.88849999999999996</c:v>
                </c:pt>
                <c:pt idx="1">
                  <c:v>0.73380000000000001</c:v>
                </c:pt>
                <c:pt idx="2">
                  <c:v>0.34889999999999999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617216"/>
        <c:axId val="122758272"/>
      </c:barChart>
      <c:catAx>
        <c:axId val="122617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6" b="1">
                <a:solidFill>
                  <a:srgbClr val="2A1468"/>
                </a:solidFill>
              </a:defRPr>
            </a:pPr>
            <a:endParaRPr lang="ru-RU"/>
          </a:p>
        </c:txPr>
        <c:crossAx val="122758272"/>
        <c:crosses val="autoZero"/>
        <c:auto val="1"/>
        <c:lblAlgn val="ctr"/>
        <c:lblOffset val="100"/>
        <c:noMultiLvlLbl val="0"/>
      </c:catAx>
      <c:valAx>
        <c:axId val="12275827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22617216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0.40046291323411165"/>
          <c:y val="1.7341040462427744E-2"/>
          <c:w val="0.20023145661705577"/>
          <c:h val="6.551059730250483E-2"/>
        </c:manualLayout>
      </c:layout>
      <c:overlay val="0"/>
      <c:txPr>
        <a:bodyPr/>
        <a:lstStyle/>
        <a:p>
          <a:pPr>
            <a:defRPr b="1">
              <a:solidFill>
                <a:srgbClr val="2A1468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6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0.92549999999999999</c:v>
                </c:pt>
                <c:pt idx="1">
                  <c:v>0.77659999999999996</c:v>
                </c:pt>
                <c:pt idx="2">
                  <c:v>0.22869999999999999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0.86050000000000004</c:v>
                </c:pt>
                <c:pt idx="1">
                  <c:v>0.75</c:v>
                </c:pt>
                <c:pt idx="2">
                  <c:v>0.28489999999999999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822016"/>
        <c:axId val="122827904"/>
      </c:barChart>
      <c:catAx>
        <c:axId val="122822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6" b="1">
                <a:solidFill>
                  <a:srgbClr val="2A1468"/>
                </a:solidFill>
              </a:defRPr>
            </a:pPr>
            <a:endParaRPr lang="ru-RU"/>
          </a:p>
        </c:txPr>
        <c:crossAx val="122827904"/>
        <c:crosses val="autoZero"/>
        <c:auto val="1"/>
        <c:lblAlgn val="ctr"/>
        <c:lblOffset val="100"/>
        <c:noMultiLvlLbl val="0"/>
      </c:catAx>
      <c:valAx>
        <c:axId val="12282790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22822016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0.40046291323411165"/>
          <c:y val="1.7341040462427744E-2"/>
          <c:w val="0.20023145661705577"/>
          <c:h val="6.551059730250483E-2"/>
        </c:manualLayout>
      </c:layout>
      <c:overlay val="0"/>
      <c:txPr>
        <a:bodyPr/>
        <a:lstStyle/>
        <a:p>
          <a:pPr>
            <a:defRPr b="1">
              <a:solidFill>
                <a:srgbClr val="2A1468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6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0.77070000000000005</c:v>
                </c:pt>
                <c:pt idx="1">
                  <c:v>0.6643</c:v>
                </c:pt>
                <c:pt idx="2">
                  <c:v>0.20799999999999999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0.81799999999999995</c:v>
                </c:pt>
                <c:pt idx="1">
                  <c:v>0.74099999999999999</c:v>
                </c:pt>
                <c:pt idx="2">
                  <c:v>0.36670000000000003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850688"/>
        <c:axId val="123229312"/>
      </c:barChart>
      <c:catAx>
        <c:axId val="122850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6" b="1">
                <a:solidFill>
                  <a:srgbClr val="2A1468"/>
                </a:solidFill>
              </a:defRPr>
            </a:pPr>
            <a:endParaRPr lang="ru-RU"/>
          </a:p>
        </c:txPr>
        <c:crossAx val="123229312"/>
        <c:crosses val="autoZero"/>
        <c:auto val="1"/>
        <c:lblAlgn val="ctr"/>
        <c:lblOffset val="100"/>
        <c:noMultiLvlLbl val="0"/>
      </c:catAx>
      <c:valAx>
        <c:axId val="12322931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22850688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0.3927469239755435"/>
          <c:y val="1.2196278933341426E-2"/>
          <c:w val="0.21892700984631258"/>
          <c:h val="8.2075665397316672E-2"/>
        </c:manualLayout>
      </c:layout>
      <c:overlay val="0"/>
      <c:txPr>
        <a:bodyPr/>
        <a:lstStyle/>
        <a:p>
          <a:pPr>
            <a:defRPr b="1">
              <a:solidFill>
                <a:srgbClr val="2A1468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6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0.84060000000000001</c:v>
                </c:pt>
                <c:pt idx="1">
                  <c:v>0.78990000000000005</c:v>
                </c:pt>
                <c:pt idx="2">
                  <c:v>0.35510000000000003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0.81889999999999996</c:v>
                </c:pt>
                <c:pt idx="1">
                  <c:v>0.75590000000000002</c:v>
                </c:pt>
                <c:pt idx="2">
                  <c:v>0.36670000000000003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278976"/>
        <c:axId val="77810688"/>
      </c:barChart>
      <c:catAx>
        <c:axId val="75278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6" b="1">
                <a:solidFill>
                  <a:srgbClr val="2A1468"/>
                </a:solidFill>
              </a:defRPr>
            </a:pPr>
            <a:endParaRPr lang="ru-RU"/>
          </a:p>
        </c:txPr>
        <c:crossAx val="77810688"/>
        <c:crosses val="autoZero"/>
        <c:auto val="1"/>
        <c:lblAlgn val="ctr"/>
        <c:lblOffset val="100"/>
        <c:noMultiLvlLbl val="0"/>
      </c:catAx>
      <c:valAx>
        <c:axId val="7781068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75278976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0.3927469239755435"/>
          <c:y val="1.2196278933341426E-2"/>
          <c:w val="0.21892700984631258"/>
          <c:h val="8.2075665397316672E-2"/>
        </c:manualLayout>
      </c:layout>
      <c:overlay val="0"/>
      <c:txPr>
        <a:bodyPr/>
        <a:lstStyle/>
        <a:p>
          <a:pPr>
            <a:defRPr b="1">
              <a:solidFill>
                <a:srgbClr val="2A1468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6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0.91290000000000004</c:v>
                </c:pt>
                <c:pt idx="1">
                  <c:v>0.8921</c:v>
                </c:pt>
                <c:pt idx="2">
                  <c:v>0.53110000000000002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0.83879999999999999</c:v>
                </c:pt>
                <c:pt idx="1">
                  <c:v>0.79749999999999999</c:v>
                </c:pt>
                <c:pt idx="2">
                  <c:v>0.52890000000000004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957184"/>
        <c:axId val="122967168"/>
      </c:barChart>
      <c:catAx>
        <c:axId val="122957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6" b="1">
                <a:solidFill>
                  <a:srgbClr val="2A1468"/>
                </a:solidFill>
              </a:defRPr>
            </a:pPr>
            <a:endParaRPr lang="ru-RU"/>
          </a:p>
        </c:txPr>
        <c:crossAx val="122967168"/>
        <c:crosses val="autoZero"/>
        <c:auto val="1"/>
        <c:lblAlgn val="ctr"/>
        <c:lblOffset val="100"/>
        <c:noMultiLvlLbl val="0"/>
      </c:catAx>
      <c:valAx>
        <c:axId val="12296716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22957184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0.40046291323411165"/>
          <c:y val="1.7341040462427744E-2"/>
          <c:w val="0.20023145661705577"/>
          <c:h val="6.551059730250483E-2"/>
        </c:manualLayout>
      </c:layout>
      <c:overlay val="0"/>
      <c:txPr>
        <a:bodyPr/>
        <a:lstStyle/>
        <a:p>
          <a:pPr>
            <a:defRPr b="1">
              <a:solidFill>
                <a:srgbClr val="2A1468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6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322834645669291E-2"/>
          <c:y val="0.11684356920913448"/>
          <c:w val="0.96535433070866139"/>
          <c:h val="0.796314774507421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56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0.89180000000000004</c:v>
                </c:pt>
                <c:pt idx="1">
                  <c:v>0.63300000000000001</c:v>
                </c:pt>
                <c:pt idx="2">
                  <c:v>0.16669999999999999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 algn="ctr">
                  <a:defRPr lang="ru-RU" sz="1561" b="0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0.94220000000000004</c:v>
                </c:pt>
                <c:pt idx="1">
                  <c:v>0.66749999999999998</c:v>
                </c:pt>
                <c:pt idx="2">
                  <c:v>0.2253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040128"/>
        <c:axId val="123041664"/>
      </c:barChart>
      <c:catAx>
        <c:axId val="123040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61" b="1">
                <a:solidFill>
                  <a:srgbClr val="2A1468"/>
                </a:solidFill>
              </a:defRPr>
            </a:pPr>
            <a:endParaRPr lang="ru-RU"/>
          </a:p>
        </c:txPr>
        <c:crossAx val="123041664"/>
        <c:crosses val="autoZero"/>
        <c:auto val="1"/>
        <c:lblAlgn val="ctr"/>
        <c:lblOffset val="100"/>
        <c:noMultiLvlLbl val="0"/>
      </c:catAx>
      <c:valAx>
        <c:axId val="12304166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23040128"/>
        <c:crosses val="autoZero"/>
        <c:crossBetween val="between"/>
      </c:valAx>
      <c:spPr>
        <a:noFill/>
        <a:ln w="25395">
          <a:noFill/>
        </a:ln>
      </c:spPr>
    </c:plotArea>
    <c:legend>
      <c:legendPos val="r"/>
      <c:layout>
        <c:manualLayout>
          <c:xMode val="edge"/>
          <c:yMode val="edge"/>
          <c:x val="0.40330194262907221"/>
          <c:y val="1.5748031496062992E-2"/>
          <c:w val="0.20165090933881197"/>
          <c:h val="6.4960629921259838E-2"/>
        </c:manualLayout>
      </c:layout>
      <c:overlay val="0"/>
      <c:txPr>
        <a:bodyPr/>
        <a:lstStyle/>
        <a:p>
          <a:pPr>
            <a:defRPr b="1">
              <a:solidFill>
                <a:srgbClr val="2A1468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57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080739076366064E-2"/>
          <c:y val="0.17172651011112339"/>
          <c:w val="0.96583852184726782"/>
          <c:h val="0.754991964063392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1400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38.03.04 ГМУ</c:v>
                </c:pt>
                <c:pt idx="1">
                  <c:v>44.03.05 ЭУ</c:v>
                </c:pt>
                <c:pt idx="2">
                  <c:v>38.05.01 ЭБ</c:v>
                </c:pt>
                <c:pt idx="3">
                  <c:v>38.03.01 БУАА</c:v>
                </c:pt>
                <c:pt idx="4">
                  <c:v>38.05.01 ЭБ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0.95</c:v>
                </c:pt>
                <c:pt idx="1">
                  <c:v>0.90569999999999995</c:v>
                </c:pt>
                <c:pt idx="2">
                  <c:v>0.89329999999999998</c:v>
                </c:pt>
                <c:pt idx="3">
                  <c:v>1</c:v>
                </c:pt>
                <c:pt idx="4">
                  <c:v>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0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38.03.04 ГМУ</c:v>
                </c:pt>
                <c:pt idx="1">
                  <c:v>44.03.05 ЭУ</c:v>
                </c:pt>
                <c:pt idx="2">
                  <c:v>38.05.01 ЭБ</c:v>
                </c:pt>
                <c:pt idx="3">
                  <c:v>38.03.01 БУАА</c:v>
                </c:pt>
                <c:pt idx="4">
                  <c:v>38.05.01 ЭБ</c:v>
                </c:pt>
              </c:strCache>
            </c:strRef>
          </c:cat>
          <c:val>
            <c:numRef>
              <c:f>Лист1!$C$2:$C$6</c:f>
              <c:numCache>
                <c:formatCode>0.00%</c:formatCode>
                <c:ptCount val="5"/>
                <c:pt idx="0">
                  <c:v>0.75</c:v>
                </c:pt>
                <c:pt idx="1">
                  <c:v>0.8679</c:v>
                </c:pt>
                <c:pt idx="2">
                  <c:v>0.78659999999999997</c:v>
                </c:pt>
                <c:pt idx="3">
                  <c:v>1</c:v>
                </c:pt>
                <c:pt idx="4">
                  <c:v>0.63339999999999996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0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38.03.04 ГМУ</c:v>
                </c:pt>
                <c:pt idx="1">
                  <c:v>44.03.05 ЭУ</c:v>
                </c:pt>
                <c:pt idx="2">
                  <c:v>38.05.01 ЭБ</c:v>
                </c:pt>
                <c:pt idx="3">
                  <c:v>38.03.01 БУАА</c:v>
                </c:pt>
                <c:pt idx="4">
                  <c:v>38.05.01 ЭБ</c:v>
                </c:pt>
              </c:strCache>
            </c:strRef>
          </c:cat>
          <c:val>
            <c:numRef>
              <c:f>Лист1!$D$2:$D$6</c:f>
              <c:numCache>
                <c:formatCode>0.00%</c:formatCode>
                <c:ptCount val="5"/>
                <c:pt idx="0">
                  <c:v>0.4</c:v>
                </c:pt>
                <c:pt idx="1">
                  <c:v>0.33960000000000001</c:v>
                </c:pt>
                <c:pt idx="2">
                  <c:v>0.37330000000000002</c:v>
                </c:pt>
                <c:pt idx="3">
                  <c:v>0.83330000000000004</c:v>
                </c:pt>
                <c:pt idx="4">
                  <c:v>6.6699999999999995E-2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022208"/>
        <c:axId val="105023744"/>
      </c:barChart>
      <c:catAx>
        <c:axId val="105022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1F0F4E"/>
                </a:solidFill>
              </a:defRPr>
            </a:pPr>
            <a:endParaRPr lang="ru-RU"/>
          </a:p>
        </c:txPr>
        <c:crossAx val="105023744"/>
        <c:crosses val="autoZero"/>
        <c:auto val="1"/>
        <c:lblAlgn val="ctr"/>
        <c:lblOffset val="100"/>
        <c:noMultiLvlLbl val="0"/>
      </c:catAx>
      <c:valAx>
        <c:axId val="10502374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05022208"/>
        <c:crosses val="autoZero"/>
        <c:crossBetween val="between"/>
      </c:valAx>
      <c:spPr>
        <a:noFill/>
        <a:ln w="25417">
          <a:noFill/>
        </a:ln>
      </c:spPr>
    </c:plotArea>
    <c:legend>
      <c:legendPos val="r"/>
      <c:layout>
        <c:manualLayout>
          <c:xMode val="edge"/>
          <c:yMode val="edge"/>
          <c:x val="6.3953507557771808E-2"/>
          <c:y val="5.8119658119658121E-2"/>
          <c:w val="0.88837206175770511"/>
          <c:h val="5.128205128205128E-2"/>
        </c:manualLayout>
      </c:layout>
      <c:overlay val="0"/>
      <c:txPr>
        <a:bodyPr/>
        <a:lstStyle/>
        <a:p>
          <a:pPr>
            <a:defRPr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>
          <a:solidFill>
            <a:schemeClr val="accent6">
              <a:lumMod val="75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975308641975308E-2"/>
          <c:y val="0.17975314418920169"/>
          <c:w val="0.96604938271604934"/>
          <c:h val="0.731324873217745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/>
              <a:lstStyle/>
              <a:p>
                <a:pPr>
                  <a:defRPr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40.03.01 ГОС</c:v>
                </c:pt>
                <c:pt idx="1">
                  <c:v>40.04.01 ЮПД</c:v>
                </c:pt>
                <c:pt idx="2">
                  <c:v>40.04.01 ПОГМВ</c:v>
                </c:pt>
                <c:pt idx="3">
                  <c:v>40.05.04 СПД</c:v>
                </c:pt>
                <c:pt idx="4">
                  <c:v>40.04.01 АКД</c:v>
                </c:pt>
                <c:pt idx="5">
                  <c:v>40.03.01 ГРП</c:v>
                </c:pt>
                <c:pt idx="6">
                  <c:v>40.05.04 СПД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0.88339999999999996</c:v>
                </c:pt>
                <c:pt idx="1">
                  <c:v>1</c:v>
                </c:pt>
                <c:pt idx="2">
                  <c:v>0.90910000000000002</c:v>
                </c:pt>
                <c:pt idx="3">
                  <c:v>0.92649999999999999</c:v>
                </c:pt>
                <c:pt idx="4">
                  <c:v>0.7</c:v>
                </c:pt>
                <c:pt idx="5">
                  <c:v>1</c:v>
                </c:pt>
                <c:pt idx="6">
                  <c:v>0.78569999999999995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40.03.01 ГОС</c:v>
                </c:pt>
                <c:pt idx="1">
                  <c:v>40.04.01 ЮПД</c:v>
                </c:pt>
                <c:pt idx="2">
                  <c:v>40.04.01 ПОГМВ</c:v>
                </c:pt>
                <c:pt idx="3">
                  <c:v>40.05.04 СПД</c:v>
                </c:pt>
                <c:pt idx="4">
                  <c:v>40.04.01 АКД</c:v>
                </c:pt>
                <c:pt idx="5">
                  <c:v>40.03.01 ГРП</c:v>
                </c:pt>
                <c:pt idx="6">
                  <c:v>40.05.04 СПД</c:v>
                </c:pt>
              </c:strCache>
            </c:strRef>
          </c:cat>
          <c:val>
            <c:numRef>
              <c:f>Лист1!$C$2:$C$8</c:f>
              <c:numCache>
                <c:formatCode>0.00%</c:formatCode>
                <c:ptCount val="7"/>
                <c:pt idx="0">
                  <c:v>0.61960000000000004</c:v>
                </c:pt>
                <c:pt idx="1">
                  <c:v>0.78939999999999999</c:v>
                </c:pt>
                <c:pt idx="2">
                  <c:v>0.72729999999999995</c:v>
                </c:pt>
                <c:pt idx="3">
                  <c:v>0.69120000000000004</c:v>
                </c:pt>
                <c:pt idx="4">
                  <c:v>0.65</c:v>
                </c:pt>
                <c:pt idx="5">
                  <c:v>0.72219999999999995</c:v>
                </c:pt>
                <c:pt idx="6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40.03.01 ГОС</c:v>
                </c:pt>
                <c:pt idx="1">
                  <c:v>40.04.01 ЮПД</c:v>
                </c:pt>
                <c:pt idx="2">
                  <c:v>40.04.01 ПОГМВ</c:v>
                </c:pt>
                <c:pt idx="3">
                  <c:v>40.05.04 СПД</c:v>
                </c:pt>
                <c:pt idx="4">
                  <c:v>40.04.01 АКД</c:v>
                </c:pt>
                <c:pt idx="5">
                  <c:v>40.03.01 ГРП</c:v>
                </c:pt>
                <c:pt idx="6">
                  <c:v>40.05.04 СПД</c:v>
                </c:pt>
              </c:strCache>
            </c:strRef>
          </c:cat>
          <c:val>
            <c:numRef>
              <c:f>Лист1!$D$2:$D$8</c:f>
              <c:numCache>
                <c:formatCode>0.00%</c:formatCode>
                <c:ptCount val="7"/>
                <c:pt idx="0">
                  <c:v>0.1411</c:v>
                </c:pt>
                <c:pt idx="1">
                  <c:v>0.1842</c:v>
                </c:pt>
                <c:pt idx="2">
                  <c:v>0.54549999999999998</c:v>
                </c:pt>
                <c:pt idx="3">
                  <c:v>0.25</c:v>
                </c:pt>
                <c:pt idx="4">
                  <c:v>0.1</c:v>
                </c:pt>
                <c:pt idx="5">
                  <c:v>0.27779999999999999</c:v>
                </c:pt>
                <c:pt idx="6">
                  <c:v>3.5700000000000003E-2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331968"/>
        <c:axId val="67333504"/>
      </c:barChart>
      <c:catAx>
        <c:axId val="67331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1F0F4E"/>
                </a:solidFill>
              </a:defRPr>
            </a:pPr>
            <a:endParaRPr lang="ru-RU"/>
          </a:p>
        </c:txPr>
        <c:crossAx val="67333504"/>
        <c:crosses val="autoZero"/>
        <c:auto val="1"/>
        <c:lblAlgn val="ctr"/>
        <c:lblOffset val="100"/>
        <c:noMultiLvlLbl val="0"/>
      </c:catAx>
      <c:valAx>
        <c:axId val="6733350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67331968"/>
        <c:crosses val="autoZero"/>
        <c:crossBetween val="between"/>
      </c:valAx>
      <c:spPr>
        <a:noFill/>
        <a:ln w="25410">
          <a:noFill/>
        </a:ln>
      </c:spPr>
    </c:plotArea>
    <c:legend>
      <c:legendPos val="r"/>
      <c:layout>
        <c:manualLayout>
          <c:xMode val="edge"/>
          <c:yMode val="edge"/>
          <c:x val="0.12268523659976029"/>
          <c:y val="5.4329371816638369E-2"/>
          <c:w val="0.80671297012728904"/>
          <c:h val="5.4329371816638369E-2"/>
        </c:manualLayout>
      </c:layout>
      <c:overlay val="0"/>
      <c:txPr>
        <a:bodyPr/>
        <a:lstStyle/>
        <a:p>
          <a:pPr>
            <a:defRPr sz="1608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8" b="1">
          <a:solidFill>
            <a:schemeClr val="accent6">
              <a:lumMod val="75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493827160493825E-2"/>
          <c:y val="0.2157472733448843"/>
          <c:w val="0.92901234567901236"/>
          <c:h val="0.69845005642327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0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44.03.05 ИН</c:v>
                </c:pt>
                <c:pt idx="1">
                  <c:v>44.03.05 РО</c:v>
                </c:pt>
                <c:pt idx="2">
                  <c:v>44.04.01 МФО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0.88170000000000004</c:v>
                </c:pt>
                <c:pt idx="1">
                  <c:v>0.89900000000000002</c:v>
                </c:pt>
                <c:pt idx="2">
                  <c:v>0.9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0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44.03.05 ИН</c:v>
                </c:pt>
                <c:pt idx="1">
                  <c:v>44.03.05 РО</c:v>
                </c:pt>
                <c:pt idx="2">
                  <c:v>44.04.01 МФО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0.75739999999999996</c:v>
                </c:pt>
                <c:pt idx="1">
                  <c:v>0.67669999999999997</c:v>
                </c:pt>
                <c:pt idx="2">
                  <c:v>0.9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0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44.03.05 ИН</c:v>
                </c:pt>
                <c:pt idx="1">
                  <c:v>44.03.05 РО</c:v>
                </c:pt>
                <c:pt idx="2">
                  <c:v>44.04.01 МФО</c:v>
                </c:pt>
              </c:strCache>
            </c:strRef>
          </c:cat>
          <c:val>
            <c:numRef>
              <c:f>Лист1!$D$2:$D$4</c:f>
              <c:numCache>
                <c:formatCode>0.00%</c:formatCode>
                <c:ptCount val="3"/>
                <c:pt idx="0">
                  <c:v>0.34320000000000001</c:v>
                </c:pt>
                <c:pt idx="1">
                  <c:v>0.30299999999999999</c:v>
                </c:pt>
                <c:pt idx="2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865472"/>
        <c:axId val="117891840"/>
      </c:barChart>
      <c:catAx>
        <c:axId val="117865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1F0F4E"/>
                </a:solidFill>
              </a:defRPr>
            </a:pPr>
            <a:endParaRPr lang="ru-RU"/>
          </a:p>
        </c:txPr>
        <c:crossAx val="117891840"/>
        <c:crosses val="autoZero"/>
        <c:auto val="1"/>
        <c:lblAlgn val="ctr"/>
        <c:lblOffset val="100"/>
        <c:noMultiLvlLbl val="0"/>
      </c:catAx>
      <c:valAx>
        <c:axId val="11789184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17865472"/>
        <c:crosses val="autoZero"/>
        <c:crossBetween val="between"/>
      </c:valAx>
      <c:spPr>
        <a:noFill/>
        <a:ln w="25407">
          <a:noFill/>
        </a:ln>
      </c:spPr>
    </c:plotArea>
    <c:legend>
      <c:legendPos val="t"/>
      <c:layout>
        <c:manualLayout>
          <c:xMode val="edge"/>
          <c:yMode val="edge"/>
          <c:x val="0.1058499537268824"/>
          <c:y val="6.4459500701947142E-2"/>
          <c:w val="0.80809928238738948"/>
          <c:h val="5.81794449217998E-2"/>
        </c:manualLayout>
      </c:layout>
      <c:overlay val="0"/>
      <c:txPr>
        <a:bodyPr/>
        <a:lstStyle/>
        <a:p>
          <a:pPr>
            <a:defRPr sz="1600"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222222222222224E-2"/>
          <c:y val="0.17148867002557158"/>
          <c:w val="0.83179012345679015"/>
          <c:h val="0.736061371749753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5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44.03.01 ИСТ</c:v>
                </c:pt>
                <c:pt idx="1">
                  <c:v>44.03.05 ИСТО</c:v>
                </c:pt>
                <c:pt idx="2">
                  <c:v>44.04.01 МИСТ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0.83540000000000003</c:v>
                </c:pt>
                <c:pt idx="1">
                  <c:v>0.93589999999999995</c:v>
                </c:pt>
                <c:pt idx="2">
                  <c:v>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5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44.03.01 ИСТ</c:v>
                </c:pt>
                <c:pt idx="1">
                  <c:v>44.03.05 ИСТО</c:v>
                </c:pt>
                <c:pt idx="2">
                  <c:v>44.04.01 МИСТ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0.65820000000000001</c:v>
                </c:pt>
                <c:pt idx="1">
                  <c:v>0.87170000000000003</c:v>
                </c:pt>
                <c:pt idx="2">
                  <c:v>0.6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5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44.03.01 ИСТ</c:v>
                </c:pt>
                <c:pt idx="1">
                  <c:v>44.03.05 ИСТО</c:v>
                </c:pt>
                <c:pt idx="2">
                  <c:v>44.04.01 МИСТ</c:v>
                </c:pt>
              </c:strCache>
            </c:strRef>
          </c:cat>
          <c:val>
            <c:numRef>
              <c:f>Лист1!$D$2:$D$4</c:f>
              <c:numCache>
                <c:formatCode>0.00%</c:formatCode>
                <c:ptCount val="3"/>
                <c:pt idx="0">
                  <c:v>0.29110000000000003</c:v>
                </c:pt>
                <c:pt idx="1">
                  <c:v>0.21790000000000001</c:v>
                </c:pt>
                <c:pt idx="2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547392"/>
        <c:axId val="117548928"/>
      </c:barChart>
      <c:catAx>
        <c:axId val="117547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5" b="1">
                <a:solidFill>
                  <a:srgbClr val="1F0F4E"/>
                </a:solidFill>
                <a:effectLst/>
              </a:defRPr>
            </a:pPr>
            <a:endParaRPr lang="ru-RU"/>
          </a:p>
        </c:txPr>
        <c:crossAx val="117548928"/>
        <c:crosses val="autoZero"/>
        <c:auto val="1"/>
        <c:lblAlgn val="ctr"/>
        <c:lblOffset val="100"/>
        <c:noMultiLvlLbl val="0"/>
      </c:catAx>
      <c:valAx>
        <c:axId val="11754892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17547392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9.6064812707660097E-2"/>
          <c:y val="1.5414258188824663E-2"/>
          <c:w val="0.80439816121250751"/>
          <c:h val="6.1657032755298644E-2"/>
        </c:manualLayout>
      </c:layout>
      <c:overlay val="0"/>
      <c:txPr>
        <a:bodyPr/>
        <a:lstStyle/>
        <a:p>
          <a:pPr>
            <a:defRPr sz="1605"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5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646518365524659E-2"/>
          <c:y val="0.10990199211167653"/>
          <c:w val="0.97879386604452223"/>
          <c:h val="0.78433582297389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/>
              <a:lstStyle/>
              <a:p>
                <a:pPr>
                  <a:defRPr sz="1201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06.03.01 БИО</c:v>
                </c:pt>
                <c:pt idx="1">
                  <c:v>06.04.01 МБИО</c:v>
                </c:pt>
                <c:pt idx="2">
                  <c:v>44.03.05 ФБ</c:v>
                </c:pt>
                <c:pt idx="3">
                  <c:v>44.03.05 ФИ</c:v>
                </c:pt>
                <c:pt idx="4">
                  <c:v>44.03.04 МАШ</c:v>
                </c:pt>
                <c:pt idx="5">
                  <c:v>03.04.02 МФИЗ</c:v>
                </c:pt>
                <c:pt idx="6">
                  <c:v>03.03.02 ФИЗ</c:v>
                </c:pt>
                <c:pt idx="7">
                  <c:v>18.03.01 ХТ (ТПП)</c:v>
                </c:pt>
                <c:pt idx="8">
                  <c:v>18.03.01 ХТ (ХТСВ)</c:v>
                </c:pt>
                <c:pt idx="9">
                  <c:v>04.03.01 ХИМ</c:v>
                </c:pt>
                <c:pt idx="10">
                  <c:v>04.04.01 МХИМ</c:v>
                </c:pt>
                <c:pt idx="11">
                  <c:v>44.03.04 ПРО</c:v>
                </c:pt>
              </c:strCache>
            </c:strRef>
          </c:cat>
          <c:val>
            <c:numRef>
              <c:f>Лист1!$B$2:$B$13</c:f>
              <c:numCache>
                <c:formatCode>0.00%</c:formatCode>
                <c:ptCount val="12"/>
                <c:pt idx="0">
                  <c:v>0.9839</c:v>
                </c:pt>
                <c:pt idx="1">
                  <c:v>1</c:v>
                </c:pt>
                <c:pt idx="2">
                  <c:v>0.4783</c:v>
                </c:pt>
                <c:pt idx="3">
                  <c:v>1</c:v>
                </c:pt>
                <c:pt idx="4">
                  <c:v>0.8</c:v>
                </c:pt>
                <c:pt idx="5">
                  <c:v>0.62960000000000005</c:v>
                </c:pt>
                <c:pt idx="6">
                  <c:v>0.89710000000000001</c:v>
                </c:pt>
                <c:pt idx="7">
                  <c:v>1</c:v>
                </c:pt>
                <c:pt idx="8">
                  <c:v>0.5</c:v>
                </c:pt>
                <c:pt idx="9">
                  <c:v>0.87670000000000003</c:v>
                </c:pt>
                <c:pt idx="10">
                  <c:v>0.3846</c:v>
                </c:pt>
                <c:pt idx="11">
                  <c:v>0.625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 sz="1101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06.03.01 БИО</c:v>
                </c:pt>
                <c:pt idx="1">
                  <c:v>06.04.01 МБИО</c:v>
                </c:pt>
                <c:pt idx="2">
                  <c:v>44.03.05 ФБ</c:v>
                </c:pt>
                <c:pt idx="3">
                  <c:v>44.03.05 ФИ</c:v>
                </c:pt>
                <c:pt idx="4">
                  <c:v>44.03.04 МАШ</c:v>
                </c:pt>
                <c:pt idx="5">
                  <c:v>03.04.02 МФИЗ</c:v>
                </c:pt>
                <c:pt idx="6">
                  <c:v>03.03.02 ФИЗ</c:v>
                </c:pt>
                <c:pt idx="7">
                  <c:v>18.03.01 ХТ (ТПП)</c:v>
                </c:pt>
                <c:pt idx="8">
                  <c:v>18.03.01 ХТ (ХТСВ)</c:v>
                </c:pt>
                <c:pt idx="9">
                  <c:v>04.03.01 ХИМ</c:v>
                </c:pt>
                <c:pt idx="10">
                  <c:v>04.04.01 МХИМ</c:v>
                </c:pt>
                <c:pt idx="11">
                  <c:v>44.03.04 ПРО</c:v>
                </c:pt>
              </c:strCache>
            </c:strRef>
          </c:cat>
          <c:val>
            <c:numRef>
              <c:f>Лист1!$C$2:$C$13</c:f>
              <c:numCache>
                <c:formatCode>0.00%</c:formatCode>
                <c:ptCount val="12"/>
                <c:pt idx="0">
                  <c:v>0.90329999999999999</c:v>
                </c:pt>
                <c:pt idx="1">
                  <c:v>1</c:v>
                </c:pt>
                <c:pt idx="2">
                  <c:v>0.3044</c:v>
                </c:pt>
                <c:pt idx="3">
                  <c:v>0.86950000000000005</c:v>
                </c:pt>
                <c:pt idx="4">
                  <c:v>0.76</c:v>
                </c:pt>
                <c:pt idx="5">
                  <c:v>0.62960000000000005</c:v>
                </c:pt>
                <c:pt idx="6">
                  <c:v>0.80889999999999995</c:v>
                </c:pt>
                <c:pt idx="7">
                  <c:v>0.99990000000000001</c:v>
                </c:pt>
                <c:pt idx="8">
                  <c:v>0.4375</c:v>
                </c:pt>
                <c:pt idx="9">
                  <c:v>0.79459999999999997</c:v>
                </c:pt>
                <c:pt idx="10">
                  <c:v>0.3846</c:v>
                </c:pt>
                <c:pt idx="11">
                  <c:v>0.45839999999999997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 sz="1101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06.03.01 БИО</c:v>
                </c:pt>
                <c:pt idx="1">
                  <c:v>06.04.01 МБИО</c:v>
                </c:pt>
                <c:pt idx="2">
                  <c:v>44.03.05 ФБ</c:v>
                </c:pt>
                <c:pt idx="3">
                  <c:v>44.03.05 ФИ</c:v>
                </c:pt>
                <c:pt idx="4">
                  <c:v>44.03.04 МАШ</c:v>
                </c:pt>
                <c:pt idx="5">
                  <c:v>03.04.02 МФИЗ</c:v>
                </c:pt>
                <c:pt idx="6">
                  <c:v>03.03.02 ФИЗ</c:v>
                </c:pt>
                <c:pt idx="7">
                  <c:v>18.03.01 ХТ (ТПП)</c:v>
                </c:pt>
                <c:pt idx="8">
                  <c:v>18.03.01 ХТ (ХТСВ)</c:v>
                </c:pt>
                <c:pt idx="9">
                  <c:v>04.03.01 ХИМ</c:v>
                </c:pt>
                <c:pt idx="10">
                  <c:v>04.04.01 МХИМ</c:v>
                </c:pt>
                <c:pt idx="11">
                  <c:v>44.03.04 ПРО</c:v>
                </c:pt>
              </c:strCache>
            </c:strRef>
          </c:cat>
          <c:val>
            <c:numRef>
              <c:f>Лист1!$D$2:$D$13</c:f>
              <c:numCache>
                <c:formatCode>0.00%</c:formatCode>
                <c:ptCount val="12"/>
                <c:pt idx="0">
                  <c:v>0.4516</c:v>
                </c:pt>
                <c:pt idx="1">
                  <c:v>0.95450000000000002</c:v>
                </c:pt>
                <c:pt idx="2">
                  <c:v>0</c:v>
                </c:pt>
                <c:pt idx="3">
                  <c:v>0.73909999999999998</c:v>
                </c:pt>
                <c:pt idx="4">
                  <c:v>0.28000000000000003</c:v>
                </c:pt>
                <c:pt idx="5">
                  <c:v>0.62960000000000005</c:v>
                </c:pt>
                <c:pt idx="6">
                  <c:v>0.38240000000000002</c:v>
                </c:pt>
                <c:pt idx="7">
                  <c:v>0.33329999999999999</c:v>
                </c:pt>
                <c:pt idx="8">
                  <c:v>0.1875</c:v>
                </c:pt>
                <c:pt idx="9">
                  <c:v>0.2329</c:v>
                </c:pt>
                <c:pt idx="10">
                  <c:v>0.23080000000000001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696000"/>
        <c:axId val="117697536"/>
      </c:barChart>
      <c:catAx>
        <c:axId val="117696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1" b="1">
                <a:solidFill>
                  <a:srgbClr val="1F0F4E"/>
                </a:solidFill>
              </a:defRPr>
            </a:pPr>
            <a:endParaRPr lang="ru-RU"/>
          </a:p>
        </c:txPr>
        <c:crossAx val="117697536"/>
        <c:crosses val="autoZero"/>
        <c:auto val="1"/>
        <c:lblAlgn val="ctr"/>
        <c:lblOffset val="100"/>
        <c:noMultiLvlLbl val="0"/>
      </c:catAx>
      <c:valAx>
        <c:axId val="11769753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17696000"/>
        <c:crosses val="autoZero"/>
        <c:crossBetween val="between"/>
      </c:valAx>
      <c:spPr>
        <a:noFill/>
        <a:ln w="25414">
          <a:noFill/>
        </a:ln>
      </c:spPr>
    </c:plotArea>
    <c:legend>
      <c:legendPos val="r"/>
      <c:layout>
        <c:manualLayout>
          <c:xMode val="edge"/>
          <c:yMode val="edge"/>
          <c:x val="9.6412594890285183E-2"/>
          <c:y val="0"/>
          <c:w val="0.80717492804981861"/>
          <c:h val="5.8076225045372049E-2"/>
        </c:manualLayout>
      </c:layout>
      <c:overlay val="0"/>
      <c:txPr>
        <a:bodyPr/>
        <a:lstStyle/>
        <a:p>
          <a:pPr>
            <a:defRPr sz="1607"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7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985847199211579E-2"/>
          <c:y val="9.5207471851593853E-2"/>
          <c:w val="0.9244535652854885"/>
          <c:h val="0.837268163525063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/>
              <a:lstStyle/>
              <a:p>
                <a:pPr>
                  <a:defRPr sz="1100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44.03.05 ТЧИН</c:v>
                </c:pt>
                <c:pt idx="1">
                  <c:v>44.03.05 БИН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0.81820000000000004</c:v>
                </c:pt>
                <c:pt idx="1">
                  <c:v>0.81940000000000002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 sz="1100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44.03.05 ТЧИН</c:v>
                </c:pt>
                <c:pt idx="1">
                  <c:v>44.03.05 БИН</c:v>
                </c:pt>
              </c:strCache>
            </c:strRef>
          </c:cat>
          <c:val>
            <c:numRef>
              <c:f>Лист1!$C$2:$C$3</c:f>
              <c:numCache>
                <c:formatCode>0.00%</c:formatCode>
                <c:ptCount val="2"/>
                <c:pt idx="0">
                  <c:v>0.78190000000000004</c:v>
                </c:pt>
                <c:pt idx="1">
                  <c:v>0.73609999999999998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 sz="1100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44.03.05 ТЧИН</c:v>
                </c:pt>
                <c:pt idx="1">
                  <c:v>44.03.05 БИН</c:v>
                </c:pt>
              </c:strCache>
            </c:strRef>
          </c:cat>
          <c:val>
            <c:numRef>
              <c:f>Лист1!$D$2:$D$3</c:f>
              <c:numCache>
                <c:formatCode>0.00%</c:formatCode>
                <c:ptCount val="2"/>
                <c:pt idx="0">
                  <c:v>0.34549999999999997</c:v>
                </c:pt>
                <c:pt idx="1">
                  <c:v>0.31940000000000002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760000"/>
        <c:axId val="117761536"/>
      </c:barChart>
      <c:catAx>
        <c:axId val="117760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99" b="1">
                <a:solidFill>
                  <a:srgbClr val="1F0F4E"/>
                </a:solidFill>
              </a:defRPr>
            </a:pPr>
            <a:endParaRPr lang="ru-RU"/>
          </a:p>
        </c:txPr>
        <c:crossAx val="117761536"/>
        <c:crosses val="autoZero"/>
        <c:auto val="1"/>
        <c:lblAlgn val="ctr"/>
        <c:lblOffset val="100"/>
        <c:noMultiLvlLbl val="0"/>
      </c:catAx>
      <c:valAx>
        <c:axId val="11776153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17760000"/>
        <c:crosses val="autoZero"/>
        <c:crossBetween val="between"/>
      </c:valAx>
      <c:spPr>
        <a:noFill/>
        <a:ln w="25407">
          <a:noFill/>
        </a:ln>
      </c:spPr>
    </c:plotArea>
    <c:legend>
      <c:legendPos val="r"/>
      <c:layout>
        <c:manualLayout>
          <c:xMode val="edge"/>
          <c:yMode val="edge"/>
          <c:x val="7.8924368003733064E-2"/>
          <c:y val="0"/>
          <c:w val="0.80208335229772576"/>
          <c:h val="6.1657032755298651E-2"/>
        </c:manualLayout>
      </c:layout>
      <c:overlay val="0"/>
      <c:txPr>
        <a:bodyPr/>
        <a:lstStyle/>
        <a:p>
          <a:pPr>
            <a:defRPr sz="1599"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4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975308641975308E-2"/>
          <c:y val="0.16376251642415923"/>
          <c:w val="0.96604938271604934"/>
          <c:h val="0.74033906896574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5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44.03.05 НДО</c:v>
                </c:pt>
                <c:pt idx="1">
                  <c:v>44.04.01 МНО</c:v>
                </c:pt>
                <c:pt idx="2">
                  <c:v>44.03.02 ППО</c:v>
                </c:pt>
                <c:pt idx="3">
                  <c:v>44.04.02 МППО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0.8972</c:v>
                </c:pt>
                <c:pt idx="1">
                  <c:v>1</c:v>
                </c:pt>
                <c:pt idx="2">
                  <c:v>0.77359999999999995</c:v>
                </c:pt>
                <c:pt idx="3">
                  <c:v>0.9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5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44.03.05 НДО</c:v>
                </c:pt>
                <c:pt idx="1">
                  <c:v>44.04.01 МНО</c:v>
                </c:pt>
                <c:pt idx="2">
                  <c:v>44.03.02 ППО</c:v>
                </c:pt>
                <c:pt idx="3">
                  <c:v>44.04.02 МППО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0.85050000000000003</c:v>
                </c:pt>
                <c:pt idx="1">
                  <c:v>1</c:v>
                </c:pt>
                <c:pt idx="2">
                  <c:v>0.72629999999999995</c:v>
                </c:pt>
                <c:pt idx="3">
                  <c:v>0.9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5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44.03.05 НДО</c:v>
                </c:pt>
                <c:pt idx="1">
                  <c:v>44.04.01 МНО</c:v>
                </c:pt>
                <c:pt idx="2">
                  <c:v>44.03.02 ППО</c:v>
                </c:pt>
                <c:pt idx="3">
                  <c:v>44.04.02 МППО</c:v>
                </c:pt>
              </c:strCache>
            </c:strRef>
          </c:cat>
          <c:val>
            <c:numRef>
              <c:f>Лист1!$D$2:$D$5</c:f>
              <c:numCache>
                <c:formatCode>0.00%</c:formatCode>
                <c:ptCount val="4"/>
                <c:pt idx="0">
                  <c:v>0.54210000000000003</c:v>
                </c:pt>
                <c:pt idx="1">
                  <c:v>0.35709999999999997</c:v>
                </c:pt>
                <c:pt idx="2">
                  <c:v>0.50939999999999996</c:v>
                </c:pt>
                <c:pt idx="3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712832"/>
        <c:axId val="122714368"/>
      </c:barChart>
      <c:catAx>
        <c:axId val="12271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5" b="1">
                <a:solidFill>
                  <a:srgbClr val="1F0F4E"/>
                </a:solidFill>
              </a:defRPr>
            </a:pPr>
            <a:endParaRPr lang="ru-RU"/>
          </a:p>
        </c:txPr>
        <c:crossAx val="122714368"/>
        <c:crosses val="autoZero"/>
        <c:auto val="1"/>
        <c:lblAlgn val="ctr"/>
        <c:lblOffset val="100"/>
        <c:noMultiLvlLbl val="0"/>
      </c:catAx>
      <c:valAx>
        <c:axId val="12271436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22712832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0.10763885728156812"/>
          <c:y val="4.5289855072463768E-2"/>
          <c:w val="0.80671297012728904"/>
          <c:h val="5.7971014492753624E-2"/>
        </c:manualLayout>
      </c:layout>
      <c:overlay val="0"/>
      <c:txPr>
        <a:bodyPr/>
        <a:lstStyle/>
        <a:p>
          <a:pPr>
            <a:defRPr sz="1605"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5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975308641975308E-2"/>
          <c:y val="0.16376251642415923"/>
          <c:w val="0.96604938271604934"/>
          <c:h val="0.74033906896574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/>
              <a:lstStyle/>
              <a:p>
                <a:pPr>
                  <a:defRPr sz="1338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38.02.07 БД</c:v>
                </c:pt>
                <c:pt idx="1">
                  <c:v>43.02.11 ГС</c:v>
                </c:pt>
                <c:pt idx="2">
                  <c:v>40.02.01 ПСО</c:v>
                </c:pt>
                <c:pt idx="3">
                  <c:v>40.02.03 СА</c:v>
                </c:pt>
                <c:pt idx="4">
                  <c:v>44.02.02 ПНК</c:v>
                </c:pt>
                <c:pt idx="5">
                  <c:v>38.02.06 ФИН</c:v>
                </c:pt>
                <c:pt idx="6">
                  <c:v>38.02.01 ЭиБУ</c:v>
                </c:pt>
                <c:pt idx="7">
                  <c:v>25.02.08 Экспл</c:v>
                </c:pt>
                <c:pt idx="8">
                  <c:v>15.02.10 Мехатроника</c:v>
                </c:pt>
                <c:pt idx="9">
                  <c:v>09.02.07 ИСиП 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0.88239999999999996</c:v>
                </c:pt>
                <c:pt idx="1">
                  <c:v>1</c:v>
                </c:pt>
                <c:pt idx="2">
                  <c:v>0.9415</c:v>
                </c:pt>
                <c:pt idx="3">
                  <c:v>0.96179999999999999</c:v>
                </c:pt>
                <c:pt idx="4">
                  <c:v>0.95830000000000004</c:v>
                </c:pt>
                <c:pt idx="5">
                  <c:v>0.95</c:v>
                </c:pt>
                <c:pt idx="6">
                  <c:v>1</c:v>
                </c:pt>
                <c:pt idx="7">
                  <c:v>0.97919999999999996</c:v>
                </c:pt>
                <c:pt idx="8">
                  <c:v>0.86360000000000003</c:v>
                </c:pt>
                <c:pt idx="9">
                  <c:v>0.93940000000000001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 sz="1338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38.02.07 БД</c:v>
                </c:pt>
                <c:pt idx="1">
                  <c:v>43.02.11 ГС</c:v>
                </c:pt>
                <c:pt idx="2">
                  <c:v>40.02.01 ПСО</c:v>
                </c:pt>
                <c:pt idx="3">
                  <c:v>40.02.03 СА</c:v>
                </c:pt>
                <c:pt idx="4">
                  <c:v>44.02.02 ПНК</c:v>
                </c:pt>
                <c:pt idx="5">
                  <c:v>38.02.06 ФИН</c:v>
                </c:pt>
                <c:pt idx="6">
                  <c:v>38.02.01 ЭиБУ</c:v>
                </c:pt>
                <c:pt idx="7">
                  <c:v>25.02.08 Экспл</c:v>
                </c:pt>
                <c:pt idx="8">
                  <c:v>15.02.10 Мехатроника</c:v>
                </c:pt>
                <c:pt idx="9">
                  <c:v>09.02.07 ИСиП </c:v>
                </c:pt>
              </c:strCache>
            </c:strRef>
          </c:cat>
          <c:val>
            <c:numRef>
              <c:f>Лист1!$C$2:$C$11</c:f>
              <c:numCache>
                <c:formatCode>0.00%</c:formatCode>
                <c:ptCount val="10"/>
                <c:pt idx="0">
                  <c:v>0.55889999999999995</c:v>
                </c:pt>
                <c:pt idx="1">
                  <c:v>0.78939999999999999</c:v>
                </c:pt>
                <c:pt idx="2">
                  <c:v>0.59940000000000004</c:v>
                </c:pt>
                <c:pt idx="3">
                  <c:v>0.69469999999999998</c:v>
                </c:pt>
                <c:pt idx="4">
                  <c:v>0.73960000000000004</c:v>
                </c:pt>
                <c:pt idx="5">
                  <c:v>0.73329999999999995</c:v>
                </c:pt>
                <c:pt idx="6">
                  <c:v>0.95650000000000002</c:v>
                </c:pt>
                <c:pt idx="7">
                  <c:v>0.6875</c:v>
                </c:pt>
                <c:pt idx="8">
                  <c:v>0.45450000000000002</c:v>
                </c:pt>
                <c:pt idx="9">
                  <c:v>0.65649999999999997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 sz="1338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38.02.07 БД</c:v>
                </c:pt>
                <c:pt idx="1">
                  <c:v>43.02.11 ГС</c:v>
                </c:pt>
                <c:pt idx="2">
                  <c:v>40.02.01 ПСО</c:v>
                </c:pt>
                <c:pt idx="3">
                  <c:v>40.02.03 СА</c:v>
                </c:pt>
                <c:pt idx="4">
                  <c:v>44.02.02 ПНК</c:v>
                </c:pt>
                <c:pt idx="5">
                  <c:v>38.02.06 ФИН</c:v>
                </c:pt>
                <c:pt idx="6">
                  <c:v>38.02.01 ЭиБУ</c:v>
                </c:pt>
                <c:pt idx="7">
                  <c:v>25.02.08 Экспл</c:v>
                </c:pt>
                <c:pt idx="8">
                  <c:v>15.02.10 Мехатроника</c:v>
                </c:pt>
                <c:pt idx="9">
                  <c:v>09.02.07 ИСиП </c:v>
                </c:pt>
              </c:strCache>
            </c:strRef>
          </c:cat>
          <c:val>
            <c:numRef>
              <c:f>Лист1!$D$2:$D$11</c:f>
              <c:numCache>
                <c:formatCode>0.00%</c:formatCode>
                <c:ptCount val="10"/>
                <c:pt idx="0">
                  <c:v>0.14710000000000001</c:v>
                </c:pt>
                <c:pt idx="1">
                  <c:v>0.57889999999999997</c:v>
                </c:pt>
                <c:pt idx="2">
                  <c:v>0.1842</c:v>
                </c:pt>
                <c:pt idx="3">
                  <c:v>0.24429999999999999</c:v>
                </c:pt>
                <c:pt idx="4">
                  <c:v>0.30209999999999998</c:v>
                </c:pt>
                <c:pt idx="5">
                  <c:v>0.26669999999999999</c:v>
                </c:pt>
                <c:pt idx="6">
                  <c:v>0.43480000000000002</c:v>
                </c:pt>
                <c:pt idx="7">
                  <c:v>8.3299999999999999E-2</c:v>
                </c:pt>
                <c:pt idx="8">
                  <c:v>0.11360000000000001</c:v>
                </c:pt>
                <c:pt idx="9">
                  <c:v>0.17169999999999999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746752"/>
        <c:axId val="122748288"/>
      </c:barChart>
      <c:catAx>
        <c:axId val="122746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32" b="1">
                <a:solidFill>
                  <a:srgbClr val="1F0F4E"/>
                </a:solidFill>
              </a:defRPr>
            </a:pPr>
            <a:endParaRPr lang="ru-RU"/>
          </a:p>
        </c:txPr>
        <c:crossAx val="122748288"/>
        <c:crosses val="autoZero"/>
        <c:auto val="1"/>
        <c:lblAlgn val="ctr"/>
        <c:lblOffset val="100"/>
        <c:noMultiLvlLbl val="0"/>
      </c:catAx>
      <c:valAx>
        <c:axId val="12274828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22746752"/>
        <c:crosses val="autoZero"/>
        <c:crossBetween val="between"/>
      </c:valAx>
      <c:spPr>
        <a:noFill/>
        <a:ln w="26291">
          <a:noFill/>
        </a:ln>
      </c:spPr>
    </c:plotArea>
    <c:legend>
      <c:legendPos val="r"/>
      <c:layout>
        <c:manualLayout>
          <c:xMode val="edge"/>
          <c:yMode val="edge"/>
          <c:x val="0.10414333706606943"/>
          <c:y val="4.5283018867924525E-2"/>
          <c:w val="0.80739081746920482"/>
          <c:h val="6.0377358490566031E-2"/>
        </c:manualLayout>
      </c:layout>
      <c:overlay val="0"/>
      <c:txPr>
        <a:bodyPr/>
        <a:lstStyle/>
        <a:p>
          <a:pPr>
            <a:defRPr sz="1529"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2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97194-34D2-4DA6-B118-221A3EDE5133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BD4FF-AA1F-4A29-8F7C-84B76CB7D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862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F89A39B-0B38-452A-91DD-2D70451A371C}" type="slidenum">
              <a:rPr lang="ru-RU" altLang="ru-RU" smtClean="0">
                <a:latin typeface="Calibri" pitchFamily="34" charset="0"/>
              </a:rPr>
              <a:pPr/>
              <a:t>7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 14"/>
          <p:cNvSpPr/>
          <p:nvPr userDrawn="1"/>
        </p:nvSpPr>
        <p:spPr>
          <a:xfrm rot="10800000">
            <a:off x="764341" y="2162220"/>
            <a:ext cx="9773029" cy="3298738"/>
          </a:xfrm>
          <a:custGeom>
            <a:avLst/>
            <a:gdLst>
              <a:gd name="connsiteX0" fmla="*/ 0 w 897732"/>
              <a:gd name="connsiteY0" fmla="*/ 314325 h 671513"/>
              <a:gd name="connsiteX1" fmla="*/ 0 w 897732"/>
              <a:gd name="connsiteY1" fmla="*/ 607219 h 671513"/>
              <a:gd name="connsiteX2" fmla="*/ 54769 w 897732"/>
              <a:gd name="connsiteY2" fmla="*/ 671513 h 671513"/>
              <a:gd name="connsiteX3" fmla="*/ 840582 w 897732"/>
              <a:gd name="connsiteY3" fmla="*/ 671513 h 671513"/>
              <a:gd name="connsiteX4" fmla="*/ 897732 w 897732"/>
              <a:gd name="connsiteY4" fmla="*/ 614363 h 671513"/>
              <a:gd name="connsiteX5" fmla="*/ 897732 w 897732"/>
              <a:gd name="connsiteY5" fmla="*/ 52388 h 671513"/>
              <a:gd name="connsiteX6" fmla="*/ 828675 w 897732"/>
              <a:gd name="connsiteY6" fmla="*/ 0 h 671513"/>
              <a:gd name="connsiteX7" fmla="*/ 45244 w 897732"/>
              <a:gd name="connsiteY7" fmla="*/ 261938 h 671513"/>
              <a:gd name="connsiteX8" fmla="*/ 0 w 897732"/>
              <a:gd name="connsiteY8" fmla="*/ 314325 h 671513"/>
              <a:gd name="connsiteX0" fmla="*/ 0 w 902120"/>
              <a:gd name="connsiteY0" fmla="*/ 321495 h 678683"/>
              <a:gd name="connsiteX1" fmla="*/ 0 w 902120"/>
              <a:gd name="connsiteY1" fmla="*/ 614389 h 678683"/>
              <a:gd name="connsiteX2" fmla="*/ 54769 w 902120"/>
              <a:gd name="connsiteY2" fmla="*/ 678683 h 678683"/>
              <a:gd name="connsiteX3" fmla="*/ 840582 w 902120"/>
              <a:gd name="connsiteY3" fmla="*/ 678683 h 678683"/>
              <a:gd name="connsiteX4" fmla="*/ 897732 w 902120"/>
              <a:gd name="connsiteY4" fmla="*/ 621533 h 678683"/>
              <a:gd name="connsiteX5" fmla="*/ 897732 w 902120"/>
              <a:gd name="connsiteY5" fmla="*/ 59558 h 678683"/>
              <a:gd name="connsiteX6" fmla="*/ 828675 w 902120"/>
              <a:gd name="connsiteY6" fmla="*/ 7170 h 678683"/>
              <a:gd name="connsiteX7" fmla="*/ 45244 w 902120"/>
              <a:gd name="connsiteY7" fmla="*/ 269108 h 678683"/>
              <a:gd name="connsiteX8" fmla="*/ 0 w 902120"/>
              <a:gd name="connsiteY8" fmla="*/ 321495 h 678683"/>
              <a:gd name="connsiteX0" fmla="*/ 0 w 903259"/>
              <a:gd name="connsiteY0" fmla="*/ 334803 h 691991"/>
              <a:gd name="connsiteX1" fmla="*/ 0 w 903259"/>
              <a:gd name="connsiteY1" fmla="*/ 627697 h 691991"/>
              <a:gd name="connsiteX2" fmla="*/ 54769 w 903259"/>
              <a:gd name="connsiteY2" fmla="*/ 691991 h 691991"/>
              <a:gd name="connsiteX3" fmla="*/ 840582 w 903259"/>
              <a:gd name="connsiteY3" fmla="*/ 691991 h 691991"/>
              <a:gd name="connsiteX4" fmla="*/ 897732 w 903259"/>
              <a:gd name="connsiteY4" fmla="*/ 634841 h 691991"/>
              <a:gd name="connsiteX5" fmla="*/ 897732 w 903259"/>
              <a:gd name="connsiteY5" fmla="*/ 72866 h 691991"/>
              <a:gd name="connsiteX6" fmla="*/ 828675 w 903259"/>
              <a:gd name="connsiteY6" fmla="*/ 20478 h 691991"/>
              <a:gd name="connsiteX7" fmla="*/ 45244 w 903259"/>
              <a:gd name="connsiteY7" fmla="*/ 282416 h 691991"/>
              <a:gd name="connsiteX8" fmla="*/ 0 w 903259"/>
              <a:gd name="connsiteY8" fmla="*/ 334803 h 691991"/>
              <a:gd name="connsiteX0" fmla="*/ 0 w 902430"/>
              <a:gd name="connsiteY0" fmla="*/ 326084 h 683272"/>
              <a:gd name="connsiteX1" fmla="*/ 0 w 902430"/>
              <a:gd name="connsiteY1" fmla="*/ 618978 h 683272"/>
              <a:gd name="connsiteX2" fmla="*/ 54769 w 902430"/>
              <a:gd name="connsiteY2" fmla="*/ 683272 h 683272"/>
              <a:gd name="connsiteX3" fmla="*/ 840582 w 902430"/>
              <a:gd name="connsiteY3" fmla="*/ 683272 h 683272"/>
              <a:gd name="connsiteX4" fmla="*/ 897732 w 902430"/>
              <a:gd name="connsiteY4" fmla="*/ 626122 h 683272"/>
              <a:gd name="connsiteX5" fmla="*/ 897732 w 902430"/>
              <a:gd name="connsiteY5" fmla="*/ 64147 h 683272"/>
              <a:gd name="connsiteX6" fmla="*/ 828675 w 902430"/>
              <a:gd name="connsiteY6" fmla="*/ 11759 h 683272"/>
              <a:gd name="connsiteX7" fmla="*/ 45244 w 902430"/>
              <a:gd name="connsiteY7" fmla="*/ 273697 h 683272"/>
              <a:gd name="connsiteX8" fmla="*/ 0 w 902430"/>
              <a:gd name="connsiteY8" fmla="*/ 326084 h 683272"/>
              <a:gd name="connsiteX0" fmla="*/ 0 w 898864"/>
              <a:gd name="connsiteY0" fmla="*/ 327341 h 684529"/>
              <a:gd name="connsiteX1" fmla="*/ 0 w 898864"/>
              <a:gd name="connsiteY1" fmla="*/ 620235 h 684529"/>
              <a:gd name="connsiteX2" fmla="*/ 54769 w 898864"/>
              <a:gd name="connsiteY2" fmla="*/ 684529 h 684529"/>
              <a:gd name="connsiteX3" fmla="*/ 840582 w 898864"/>
              <a:gd name="connsiteY3" fmla="*/ 684529 h 684529"/>
              <a:gd name="connsiteX4" fmla="*/ 897732 w 898864"/>
              <a:gd name="connsiteY4" fmla="*/ 627379 h 684529"/>
              <a:gd name="connsiteX5" fmla="*/ 897732 w 898864"/>
              <a:gd name="connsiteY5" fmla="*/ 65404 h 684529"/>
              <a:gd name="connsiteX6" fmla="*/ 828675 w 898864"/>
              <a:gd name="connsiteY6" fmla="*/ 13016 h 684529"/>
              <a:gd name="connsiteX7" fmla="*/ 45244 w 898864"/>
              <a:gd name="connsiteY7" fmla="*/ 274954 h 684529"/>
              <a:gd name="connsiteX8" fmla="*/ 0 w 898864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1654 w 902516"/>
              <a:gd name="connsiteY0" fmla="*/ 327341 h 684529"/>
              <a:gd name="connsiteX1" fmla="*/ 1654 w 902516"/>
              <a:gd name="connsiteY1" fmla="*/ 620235 h 684529"/>
              <a:gd name="connsiteX2" fmla="*/ 56423 w 902516"/>
              <a:gd name="connsiteY2" fmla="*/ 684529 h 684529"/>
              <a:gd name="connsiteX3" fmla="*/ 842236 w 902516"/>
              <a:gd name="connsiteY3" fmla="*/ 684529 h 684529"/>
              <a:gd name="connsiteX4" fmla="*/ 899386 w 902516"/>
              <a:gd name="connsiteY4" fmla="*/ 627379 h 684529"/>
              <a:gd name="connsiteX5" fmla="*/ 899386 w 902516"/>
              <a:gd name="connsiteY5" fmla="*/ 65404 h 684529"/>
              <a:gd name="connsiteX6" fmla="*/ 830329 w 902516"/>
              <a:gd name="connsiteY6" fmla="*/ 13016 h 684529"/>
              <a:gd name="connsiteX7" fmla="*/ 46898 w 902516"/>
              <a:gd name="connsiteY7" fmla="*/ 274954 h 684529"/>
              <a:gd name="connsiteX8" fmla="*/ 1654 w 902516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501 w 901363"/>
              <a:gd name="connsiteY0" fmla="*/ 327341 h 684529"/>
              <a:gd name="connsiteX1" fmla="*/ 501 w 901363"/>
              <a:gd name="connsiteY1" fmla="*/ 620235 h 684529"/>
              <a:gd name="connsiteX2" fmla="*/ 55270 w 901363"/>
              <a:gd name="connsiteY2" fmla="*/ 684529 h 684529"/>
              <a:gd name="connsiteX3" fmla="*/ 841083 w 901363"/>
              <a:gd name="connsiteY3" fmla="*/ 684529 h 684529"/>
              <a:gd name="connsiteX4" fmla="*/ 898233 w 901363"/>
              <a:gd name="connsiteY4" fmla="*/ 627379 h 684529"/>
              <a:gd name="connsiteX5" fmla="*/ 898233 w 901363"/>
              <a:gd name="connsiteY5" fmla="*/ 65404 h 684529"/>
              <a:gd name="connsiteX6" fmla="*/ 829176 w 901363"/>
              <a:gd name="connsiteY6" fmla="*/ 13016 h 684529"/>
              <a:gd name="connsiteX7" fmla="*/ 45745 w 901363"/>
              <a:gd name="connsiteY7" fmla="*/ 274954 h 684529"/>
              <a:gd name="connsiteX8" fmla="*/ 501 w 901363"/>
              <a:gd name="connsiteY8" fmla="*/ 327341 h 684529"/>
              <a:gd name="connsiteX0" fmla="*/ 712 w 901574"/>
              <a:gd name="connsiteY0" fmla="*/ 327341 h 688517"/>
              <a:gd name="connsiteX1" fmla="*/ 712 w 901574"/>
              <a:gd name="connsiteY1" fmla="*/ 620235 h 688517"/>
              <a:gd name="connsiteX2" fmla="*/ 55481 w 901574"/>
              <a:gd name="connsiteY2" fmla="*/ 684529 h 688517"/>
              <a:gd name="connsiteX3" fmla="*/ 841294 w 901574"/>
              <a:gd name="connsiteY3" fmla="*/ 684529 h 688517"/>
              <a:gd name="connsiteX4" fmla="*/ 898444 w 901574"/>
              <a:gd name="connsiteY4" fmla="*/ 627379 h 688517"/>
              <a:gd name="connsiteX5" fmla="*/ 898444 w 901574"/>
              <a:gd name="connsiteY5" fmla="*/ 65404 h 688517"/>
              <a:gd name="connsiteX6" fmla="*/ 829387 w 901574"/>
              <a:gd name="connsiteY6" fmla="*/ 13016 h 688517"/>
              <a:gd name="connsiteX7" fmla="*/ 45956 w 901574"/>
              <a:gd name="connsiteY7" fmla="*/ 274954 h 688517"/>
              <a:gd name="connsiteX8" fmla="*/ 712 w 901574"/>
              <a:gd name="connsiteY8" fmla="*/ 327341 h 688517"/>
              <a:gd name="connsiteX0" fmla="*/ 892 w 901754"/>
              <a:gd name="connsiteY0" fmla="*/ 327341 h 684529"/>
              <a:gd name="connsiteX1" fmla="*/ 892 w 901754"/>
              <a:gd name="connsiteY1" fmla="*/ 620235 h 684529"/>
              <a:gd name="connsiteX2" fmla="*/ 55661 w 901754"/>
              <a:gd name="connsiteY2" fmla="*/ 684529 h 684529"/>
              <a:gd name="connsiteX3" fmla="*/ 841474 w 901754"/>
              <a:gd name="connsiteY3" fmla="*/ 684529 h 684529"/>
              <a:gd name="connsiteX4" fmla="*/ 898624 w 901754"/>
              <a:gd name="connsiteY4" fmla="*/ 627379 h 684529"/>
              <a:gd name="connsiteX5" fmla="*/ 898624 w 901754"/>
              <a:gd name="connsiteY5" fmla="*/ 65404 h 684529"/>
              <a:gd name="connsiteX6" fmla="*/ 829567 w 901754"/>
              <a:gd name="connsiteY6" fmla="*/ 13016 h 684529"/>
              <a:gd name="connsiteX7" fmla="*/ 46136 w 901754"/>
              <a:gd name="connsiteY7" fmla="*/ 274954 h 684529"/>
              <a:gd name="connsiteX8" fmla="*/ 892 w 901754"/>
              <a:gd name="connsiteY8" fmla="*/ 327341 h 684529"/>
              <a:gd name="connsiteX0" fmla="*/ 478 w 901340"/>
              <a:gd name="connsiteY0" fmla="*/ 327341 h 684529"/>
              <a:gd name="connsiteX1" fmla="*/ 478 w 901340"/>
              <a:gd name="connsiteY1" fmla="*/ 620235 h 684529"/>
              <a:gd name="connsiteX2" fmla="*/ 55247 w 901340"/>
              <a:gd name="connsiteY2" fmla="*/ 684529 h 684529"/>
              <a:gd name="connsiteX3" fmla="*/ 841060 w 901340"/>
              <a:gd name="connsiteY3" fmla="*/ 684529 h 684529"/>
              <a:gd name="connsiteX4" fmla="*/ 898210 w 901340"/>
              <a:gd name="connsiteY4" fmla="*/ 627379 h 684529"/>
              <a:gd name="connsiteX5" fmla="*/ 898210 w 901340"/>
              <a:gd name="connsiteY5" fmla="*/ 65404 h 684529"/>
              <a:gd name="connsiteX6" fmla="*/ 829153 w 901340"/>
              <a:gd name="connsiteY6" fmla="*/ 13016 h 684529"/>
              <a:gd name="connsiteX7" fmla="*/ 45722 w 901340"/>
              <a:gd name="connsiteY7" fmla="*/ 274954 h 684529"/>
              <a:gd name="connsiteX8" fmla="*/ 478 w 901340"/>
              <a:gd name="connsiteY8" fmla="*/ 327341 h 684529"/>
              <a:gd name="connsiteX0" fmla="*/ 268 w 901130"/>
              <a:gd name="connsiteY0" fmla="*/ 327341 h 689292"/>
              <a:gd name="connsiteX1" fmla="*/ 268 w 901130"/>
              <a:gd name="connsiteY1" fmla="*/ 620235 h 689292"/>
              <a:gd name="connsiteX2" fmla="*/ 93137 w 901130"/>
              <a:gd name="connsiteY2" fmla="*/ 689292 h 689292"/>
              <a:gd name="connsiteX3" fmla="*/ 840850 w 901130"/>
              <a:gd name="connsiteY3" fmla="*/ 684529 h 689292"/>
              <a:gd name="connsiteX4" fmla="*/ 898000 w 901130"/>
              <a:gd name="connsiteY4" fmla="*/ 627379 h 689292"/>
              <a:gd name="connsiteX5" fmla="*/ 898000 w 901130"/>
              <a:gd name="connsiteY5" fmla="*/ 65404 h 689292"/>
              <a:gd name="connsiteX6" fmla="*/ 828943 w 901130"/>
              <a:gd name="connsiteY6" fmla="*/ 13016 h 689292"/>
              <a:gd name="connsiteX7" fmla="*/ 45512 w 901130"/>
              <a:gd name="connsiteY7" fmla="*/ 274954 h 689292"/>
              <a:gd name="connsiteX8" fmla="*/ 268 w 901130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1075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8219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8219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7750"/>
              <a:gd name="connsiteY0" fmla="*/ 327341 h 689292"/>
              <a:gd name="connsiteX1" fmla="*/ 493 w 907750"/>
              <a:gd name="connsiteY1" fmla="*/ 620235 h 689292"/>
              <a:gd name="connsiteX2" fmla="*/ 93362 w 907750"/>
              <a:gd name="connsiteY2" fmla="*/ 689292 h 689292"/>
              <a:gd name="connsiteX3" fmla="*/ 848219 w 907750"/>
              <a:gd name="connsiteY3" fmla="*/ 684529 h 689292"/>
              <a:gd name="connsiteX4" fmla="*/ 907750 w 907750"/>
              <a:gd name="connsiteY4" fmla="*/ 627379 h 689292"/>
              <a:gd name="connsiteX5" fmla="*/ 898225 w 907750"/>
              <a:gd name="connsiteY5" fmla="*/ 65404 h 689292"/>
              <a:gd name="connsiteX6" fmla="*/ 829168 w 907750"/>
              <a:gd name="connsiteY6" fmla="*/ 13016 h 689292"/>
              <a:gd name="connsiteX7" fmla="*/ 45737 w 907750"/>
              <a:gd name="connsiteY7" fmla="*/ 274954 h 689292"/>
              <a:gd name="connsiteX8" fmla="*/ 493 w 907750"/>
              <a:gd name="connsiteY8" fmla="*/ 327341 h 689292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9294"/>
              <a:gd name="connsiteY0" fmla="*/ 328690 h 690641"/>
              <a:gd name="connsiteX1" fmla="*/ 493 w 909294"/>
              <a:gd name="connsiteY1" fmla="*/ 621584 h 690641"/>
              <a:gd name="connsiteX2" fmla="*/ 93362 w 909294"/>
              <a:gd name="connsiteY2" fmla="*/ 690641 h 690641"/>
              <a:gd name="connsiteX3" fmla="*/ 848219 w 909294"/>
              <a:gd name="connsiteY3" fmla="*/ 685878 h 690641"/>
              <a:gd name="connsiteX4" fmla="*/ 907750 w 909294"/>
              <a:gd name="connsiteY4" fmla="*/ 628728 h 690641"/>
              <a:gd name="connsiteX5" fmla="*/ 898225 w 909294"/>
              <a:gd name="connsiteY5" fmla="*/ 66753 h 690641"/>
              <a:gd name="connsiteX6" fmla="*/ 829168 w 909294"/>
              <a:gd name="connsiteY6" fmla="*/ 14365 h 690641"/>
              <a:gd name="connsiteX7" fmla="*/ 45737 w 909294"/>
              <a:gd name="connsiteY7" fmla="*/ 276303 h 690641"/>
              <a:gd name="connsiteX8" fmla="*/ 493 w 909294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578722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10346"/>
              <a:gd name="connsiteY0" fmla="*/ 328690 h 690641"/>
              <a:gd name="connsiteX1" fmla="*/ 493 w 910346"/>
              <a:gd name="connsiteY1" fmla="*/ 621584 h 690641"/>
              <a:gd name="connsiteX2" fmla="*/ 93362 w 910346"/>
              <a:gd name="connsiteY2" fmla="*/ 690641 h 690641"/>
              <a:gd name="connsiteX3" fmla="*/ 848219 w 910346"/>
              <a:gd name="connsiteY3" fmla="*/ 685878 h 690641"/>
              <a:gd name="connsiteX4" fmla="*/ 907750 w 910346"/>
              <a:gd name="connsiteY4" fmla="*/ 578722 h 690641"/>
              <a:gd name="connsiteX5" fmla="*/ 898225 w 910346"/>
              <a:gd name="connsiteY5" fmla="*/ 66753 h 690641"/>
              <a:gd name="connsiteX6" fmla="*/ 829168 w 910346"/>
              <a:gd name="connsiteY6" fmla="*/ 14365 h 690641"/>
              <a:gd name="connsiteX7" fmla="*/ 45737 w 910346"/>
              <a:gd name="connsiteY7" fmla="*/ 276303 h 690641"/>
              <a:gd name="connsiteX8" fmla="*/ 493 w 910346"/>
              <a:gd name="connsiteY8" fmla="*/ 328690 h 690641"/>
              <a:gd name="connsiteX0" fmla="*/ 493 w 908243"/>
              <a:gd name="connsiteY0" fmla="*/ 328690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28690 h 690641"/>
              <a:gd name="connsiteX0" fmla="*/ 493 w 908243"/>
              <a:gd name="connsiteY0" fmla="*/ 359647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59647 h 690641"/>
              <a:gd name="connsiteX0" fmla="*/ 493 w 908243"/>
              <a:gd name="connsiteY0" fmla="*/ 354885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54885 h 690641"/>
              <a:gd name="connsiteX0" fmla="*/ 1323 w 909073"/>
              <a:gd name="connsiteY0" fmla="*/ 354885 h 690641"/>
              <a:gd name="connsiteX1" fmla="*/ 1323 w 909073"/>
              <a:gd name="connsiteY1" fmla="*/ 621584 h 690641"/>
              <a:gd name="connsiteX2" fmla="*/ 94192 w 909073"/>
              <a:gd name="connsiteY2" fmla="*/ 690641 h 690641"/>
              <a:gd name="connsiteX3" fmla="*/ 849049 w 909073"/>
              <a:gd name="connsiteY3" fmla="*/ 685878 h 690641"/>
              <a:gd name="connsiteX4" fmla="*/ 908580 w 909073"/>
              <a:gd name="connsiteY4" fmla="*/ 578722 h 690641"/>
              <a:gd name="connsiteX5" fmla="*/ 899055 w 909073"/>
              <a:gd name="connsiteY5" fmla="*/ 66753 h 690641"/>
              <a:gd name="connsiteX6" fmla="*/ 829998 w 909073"/>
              <a:gd name="connsiteY6" fmla="*/ 14365 h 690641"/>
              <a:gd name="connsiteX7" fmla="*/ 46567 w 909073"/>
              <a:gd name="connsiteY7" fmla="*/ 276303 h 690641"/>
              <a:gd name="connsiteX8" fmla="*/ 1323 w 909073"/>
              <a:gd name="connsiteY8" fmla="*/ 354885 h 690641"/>
              <a:gd name="connsiteX0" fmla="*/ 494 w 908244"/>
              <a:gd name="connsiteY0" fmla="*/ 354885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54885 h 690641"/>
              <a:gd name="connsiteX0" fmla="*/ 1322 w 909072"/>
              <a:gd name="connsiteY0" fmla="*/ 354885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54885 h 690641"/>
              <a:gd name="connsiteX0" fmla="*/ 494 w 908244"/>
              <a:gd name="connsiteY0" fmla="*/ 354885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54885 h 690641"/>
              <a:gd name="connsiteX0" fmla="*/ 1322 w 909072"/>
              <a:gd name="connsiteY0" fmla="*/ 354885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54885 h 690641"/>
              <a:gd name="connsiteX0" fmla="*/ 1322 w 909072"/>
              <a:gd name="connsiteY0" fmla="*/ 385842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595390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920 w 908670"/>
              <a:gd name="connsiteY0" fmla="*/ 385842 h 690641"/>
              <a:gd name="connsiteX1" fmla="*/ 920 w 908670"/>
              <a:gd name="connsiteY1" fmla="*/ 595390 h 690641"/>
              <a:gd name="connsiteX2" fmla="*/ 93789 w 908670"/>
              <a:gd name="connsiteY2" fmla="*/ 690641 h 690641"/>
              <a:gd name="connsiteX3" fmla="*/ 848646 w 908670"/>
              <a:gd name="connsiteY3" fmla="*/ 685878 h 690641"/>
              <a:gd name="connsiteX4" fmla="*/ 908177 w 908670"/>
              <a:gd name="connsiteY4" fmla="*/ 578722 h 690641"/>
              <a:gd name="connsiteX5" fmla="*/ 898652 w 908670"/>
              <a:gd name="connsiteY5" fmla="*/ 66753 h 690641"/>
              <a:gd name="connsiteX6" fmla="*/ 829595 w 908670"/>
              <a:gd name="connsiteY6" fmla="*/ 14365 h 690641"/>
              <a:gd name="connsiteX7" fmla="*/ 46164 w 908670"/>
              <a:gd name="connsiteY7" fmla="*/ 276303 h 690641"/>
              <a:gd name="connsiteX8" fmla="*/ 920 w 908670"/>
              <a:gd name="connsiteY8" fmla="*/ 385842 h 690641"/>
              <a:gd name="connsiteX0" fmla="*/ 882 w 908632"/>
              <a:gd name="connsiteY0" fmla="*/ 385842 h 694528"/>
              <a:gd name="connsiteX1" fmla="*/ 882 w 908632"/>
              <a:gd name="connsiteY1" fmla="*/ 595390 h 694528"/>
              <a:gd name="connsiteX2" fmla="*/ 93751 w 908632"/>
              <a:gd name="connsiteY2" fmla="*/ 690641 h 694528"/>
              <a:gd name="connsiteX3" fmla="*/ 848608 w 908632"/>
              <a:gd name="connsiteY3" fmla="*/ 685878 h 694528"/>
              <a:gd name="connsiteX4" fmla="*/ 908139 w 908632"/>
              <a:gd name="connsiteY4" fmla="*/ 578722 h 694528"/>
              <a:gd name="connsiteX5" fmla="*/ 898614 w 908632"/>
              <a:gd name="connsiteY5" fmla="*/ 66753 h 694528"/>
              <a:gd name="connsiteX6" fmla="*/ 829557 w 908632"/>
              <a:gd name="connsiteY6" fmla="*/ 14365 h 694528"/>
              <a:gd name="connsiteX7" fmla="*/ 46126 w 908632"/>
              <a:gd name="connsiteY7" fmla="*/ 276303 h 694528"/>
              <a:gd name="connsiteX8" fmla="*/ 882 w 908632"/>
              <a:gd name="connsiteY8" fmla="*/ 385842 h 694528"/>
              <a:gd name="connsiteX0" fmla="*/ 882 w 908632"/>
              <a:gd name="connsiteY0" fmla="*/ 385842 h 691355"/>
              <a:gd name="connsiteX1" fmla="*/ 882 w 908632"/>
              <a:gd name="connsiteY1" fmla="*/ 595390 h 691355"/>
              <a:gd name="connsiteX2" fmla="*/ 93751 w 908632"/>
              <a:gd name="connsiteY2" fmla="*/ 690641 h 691355"/>
              <a:gd name="connsiteX3" fmla="*/ 848608 w 908632"/>
              <a:gd name="connsiteY3" fmla="*/ 685878 h 691355"/>
              <a:gd name="connsiteX4" fmla="*/ 908139 w 908632"/>
              <a:gd name="connsiteY4" fmla="*/ 578722 h 691355"/>
              <a:gd name="connsiteX5" fmla="*/ 898614 w 908632"/>
              <a:gd name="connsiteY5" fmla="*/ 66753 h 691355"/>
              <a:gd name="connsiteX6" fmla="*/ 829557 w 908632"/>
              <a:gd name="connsiteY6" fmla="*/ 14365 h 691355"/>
              <a:gd name="connsiteX7" fmla="*/ 46126 w 908632"/>
              <a:gd name="connsiteY7" fmla="*/ 276303 h 691355"/>
              <a:gd name="connsiteX8" fmla="*/ 882 w 908632"/>
              <a:gd name="connsiteY8" fmla="*/ 385842 h 691355"/>
              <a:gd name="connsiteX0" fmla="*/ 882 w 908632"/>
              <a:gd name="connsiteY0" fmla="*/ 385842 h 690641"/>
              <a:gd name="connsiteX1" fmla="*/ 882 w 908632"/>
              <a:gd name="connsiteY1" fmla="*/ 595390 h 690641"/>
              <a:gd name="connsiteX2" fmla="*/ 93751 w 908632"/>
              <a:gd name="connsiteY2" fmla="*/ 690641 h 690641"/>
              <a:gd name="connsiteX3" fmla="*/ 848608 w 908632"/>
              <a:gd name="connsiteY3" fmla="*/ 685878 h 690641"/>
              <a:gd name="connsiteX4" fmla="*/ 908139 w 908632"/>
              <a:gd name="connsiteY4" fmla="*/ 578722 h 690641"/>
              <a:gd name="connsiteX5" fmla="*/ 898614 w 908632"/>
              <a:gd name="connsiteY5" fmla="*/ 66753 h 690641"/>
              <a:gd name="connsiteX6" fmla="*/ 829557 w 908632"/>
              <a:gd name="connsiteY6" fmla="*/ 14365 h 690641"/>
              <a:gd name="connsiteX7" fmla="*/ 46126 w 908632"/>
              <a:gd name="connsiteY7" fmla="*/ 276303 h 690641"/>
              <a:gd name="connsiteX8" fmla="*/ 882 w 908632"/>
              <a:gd name="connsiteY8" fmla="*/ 385842 h 690641"/>
              <a:gd name="connsiteX0" fmla="*/ 655 w 908405"/>
              <a:gd name="connsiteY0" fmla="*/ 385842 h 690641"/>
              <a:gd name="connsiteX1" fmla="*/ 655 w 908405"/>
              <a:gd name="connsiteY1" fmla="*/ 595390 h 690641"/>
              <a:gd name="connsiteX2" fmla="*/ 112574 w 908405"/>
              <a:gd name="connsiteY2" fmla="*/ 690641 h 690641"/>
              <a:gd name="connsiteX3" fmla="*/ 848381 w 908405"/>
              <a:gd name="connsiteY3" fmla="*/ 685878 h 690641"/>
              <a:gd name="connsiteX4" fmla="*/ 907912 w 908405"/>
              <a:gd name="connsiteY4" fmla="*/ 578722 h 690641"/>
              <a:gd name="connsiteX5" fmla="*/ 898387 w 908405"/>
              <a:gd name="connsiteY5" fmla="*/ 66753 h 690641"/>
              <a:gd name="connsiteX6" fmla="*/ 829330 w 908405"/>
              <a:gd name="connsiteY6" fmla="*/ 14365 h 690641"/>
              <a:gd name="connsiteX7" fmla="*/ 45899 w 908405"/>
              <a:gd name="connsiteY7" fmla="*/ 276303 h 690641"/>
              <a:gd name="connsiteX8" fmla="*/ 655 w 908405"/>
              <a:gd name="connsiteY8" fmla="*/ 385842 h 690641"/>
              <a:gd name="connsiteX0" fmla="*/ 807 w 908557"/>
              <a:gd name="connsiteY0" fmla="*/ 385842 h 692203"/>
              <a:gd name="connsiteX1" fmla="*/ 807 w 908557"/>
              <a:gd name="connsiteY1" fmla="*/ 595390 h 692203"/>
              <a:gd name="connsiteX2" fmla="*/ 112726 w 908557"/>
              <a:gd name="connsiteY2" fmla="*/ 690641 h 692203"/>
              <a:gd name="connsiteX3" fmla="*/ 848533 w 908557"/>
              <a:gd name="connsiteY3" fmla="*/ 685878 h 692203"/>
              <a:gd name="connsiteX4" fmla="*/ 908064 w 908557"/>
              <a:gd name="connsiteY4" fmla="*/ 578722 h 692203"/>
              <a:gd name="connsiteX5" fmla="*/ 898539 w 908557"/>
              <a:gd name="connsiteY5" fmla="*/ 66753 h 692203"/>
              <a:gd name="connsiteX6" fmla="*/ 829482 w 908557"/>
              <a:gd name="connsiteY6" fmla="*/ 14365 h 692203"/>
              <a:gd name="connsiteX7" fmla="*/ 46051 w 908557"/>
              <a:gd name="connsiteY7" fmla="*/ 276303 h 692203"/>
              <a:gd name="connsiteX8" fmla="*/ 807 w 908557"/>
              <a:gd name="connsiteY8" fmla="*/ 385842 h 692203"/>
              <a:gd name="connsiteX0" fmla="*/ 699 w 908449"/>
              <a:gd name="connsiteY0" fmla="*/ 385842 h 692203"/>
              <a:gd name="connsiteX1" fmla="*/ 699 w 908449"/>
              <a:gd name="connsiteY1" fmla="*/ 595390 h 692203"/>
              <a:gd name="connsiteX2" fmla="*/ 112618 w 908449"/>
              <a:gd name="connsiteY2" fmla="*/ 690641 h 692203"/>
              <a:gd name="connsiteX3" fmla="*/ 848425 w 908449"/>
              <a:gd name="connsiteY3" fmla="*/ 685878 h 692203"/>
              <a:gd name="connsiteX4" fmla="*/ 907956 w 908449"/>
              <a:gd name="connsiteY4" fmla="*/ 578722 h 692203"/>
              <a:gd name="connsiteX5" fmla="*/ 898431 w 908449"/>
              <a:gd name="connsiteY5" fmla="*/ 66753 h 692203"/>
              <a:gd name="connsiteX6" fmla="*/ 829374 w 908449"/>
              <a:gd name="connsiteY6" fmla="*/ 14365 h 692203"/>
              <a:gd name="connsiteX7" fmla="*/ 45943 w 908449"/>
              <a:gd name="connsiteY7" fmla="*/ 276303 h 692203"/>
              <a:gd name="connsiteX8" fmla="*/ 699 w 908449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0534"/>
              <a:gd name="connsiteY0" fmla="*/ 386399 h 692760"/>
              <a:gd name="connsiteX1" fmla="*/ 699 w 910534"/>
              <a:gd name="connsiteY1" fmla="*/ 595947 h 692760"/>
              <a:gd name="connsiteX2" fmla="*/ 112618 w 910534"/>
              <a:gd name="connsiteY2" fmla="*/ 691198 h 692760"/>
              <a:gd name="connsiteX3" fmla="*/ 848425 w 910534"/>
              <a:gd name="connsiteY3" fmla="*/ 686435 h 692760"/>
              <a:gd name="connsiteX4" fmla="*/ 907956 w 910534"/>
              <a:gd name="connsiteY4" fmla="*/ 579279 h 692760"/>
              <a:gd name="connsiteX5" fmla="*/ 910534 w 910534"/>
              <a:gd name="connsiteY5" fmla="*/ 67310 h 692760"/>
              <a:gd name="connsiteX6" fmla="*/ 829374 w 910534"/>
              <a:gd name="connsiteY6" fmla="*/ 14922 h 692760"/>
              <a:gd name="connsiteX7" fmla="*/ 45943 w 910534"/>
              <a:gd name="connsiteY7" fmla="*/ 276860 h 692760"/>
              <a:gd name="connsiteX8" fmla="*/ 699 w 910534"/>
              <a:gd name="connsiteY8" fmla="*/ 386399 h 692760"/>
              <a:gd name="connsiteX0" fmla="*/ 699 w 910534"/>
              <a:gd name="connsiteY0" fmla="*/ 384791 h 691152"/>
              <a:gd name="connsiteX1" fmla="*/ 699 w 910534"/>
              <a:gd name="connsiteY1" fmla="*/ 594339 h 691152"/>
              <a:gd name="connsiteX2" fmla="*/ 112618 w 910534"/>
              <a:gd name="connsiteY2" fmla="*/ 689590 h 691152"/>
              <a:gd name="connsiteX3" fmla="*/ 848425 w 910534"/>
              <a:gd name="connsiteY3" fmla="*/ 684827 h 691152"/>
              <a:gd name="connsiteX4" fmla="*/ 907956 w 910534"/>
              <a:gd name="connsiteY4" fmla="*/ 577671 h 691152"/>
              <a:gd name="connsiteX5" fmla="*/ 910534 w 910534"/>
              <a:gd name="connsiteY5" fmla="*/ 65702 h 691152"/>
              <a:gd name="connsiteX6" fmla="*/ 829374 w 910534"/>
              <a:gd name="connsiteY6" fmla="*/ 13314 h 691152"/>
              <a:gd name="connsiteX7" fmla="*/ 45943 w 910534"/>
              <a:gd name="connsiteY7" fmla="*/ 275252 h 691152"/>
              <a:gd name="connsiteX8" fmla="*/ 699 w 910534"/>
              <a:gd name="connsiteY8" fmla="*/ 384791 h 691152"/>
              <a:gd name="connsiteX0" fmla="*/ 699 w 910534"/>
              <a:gd name="connsiteY0" fmla="*/ 384791 h 691152"/>
              <a:gd name="connsiteX1" fmla="*/ 699 w 910534"/>
              <a:gd name="connsiteY1" fmla="*/ 594339 h 691152"/>
              <a:gd name="connsiteX2" fmla="*/ 112618 w 910534"/>
              <a:gd name="connsiteY2" fmla="*/ 689590 h 691152"/>
              <a:gd name="connsiteX3" fmla="*/ 848425 w 910534"/>
              <a:gd name="connsiteY3" fmla="*/ 684827 h 691152"/>
              <a:gd name="connsiteX4" fmla="*/ 907956 w 910534"/>
              <a:gd name="connsiteY4" fmla="*/ 577671 h 691152"/>
              <a:gd name="connsiteX5" fmla="*/ 910534 w 910534"/>
              <a:gd name="connsiteY5" fmla="*/ 65702 h 691152"/>
              <a:gd name="connsiteX6" fmla="*/ 829374 w 910534"/>
              <a:gd name="connsiteY6" fmla="*/ 13314 h 691152"/>
              <a:gd name="connsiteX7" fmla="*/ 45943 w 910534"/>
              <a:gd name="connsiteY7" fmla="*/ 275252 h 691152"/>
              <a:gd name="connsiteX8" fmla="*/ 699 w 910534"/>
              <a:gd name="connsiteY8" fmla="*/ 384791 h 691152"/>
              <a:gd name="connsiteX0" fmla="*/ 264 w 910099"/>
              <a:gd name="connsiteY0" fmla="*/ 384791 h 691326"/>
              <a:gd name="connsiteX1" fmla="*/ 264 w 910099"/>
              <a:gd name="connsiteY1" fmla="*/ 594339 h 691326"/>
              <a:gd name="connsiteX2" fmla="*/ 112183 w 910099"/>
              <a:gd name="connsiteY2" fmla="*/ 689590 h 691326"/>
              <a:gd name="connsiteX3" fmla="*/ 847990 w 910099"/>
              <a:gd name="connsiteY3" fmla="*/ 684827 h 691326"/>
              <a:gd name="connsiteX4" fmla="*/ 907521 w 910099"/>
              <a:gd name="connsiteY4" fmla="*/ 577671 h 691326"/>
              <a:gd name="connsiteX5" fmla="*/ 910099 w 910099"/>
              <a:gd name="connsiteY5" fmla="*/ 65702 h 691326"/>
              <a:gd name="connsiteX6" fmla="*/ 828939 w 910099"/>
              <a:gd name="connsiteY6" fmla="*/ 13314 h 691326"/>
              <a:gd name="connsiteX7" fmla="*/ 45508 w 910099"/>
              <a:gd name="connsiteY7" fmla="*/ 275252 h 691326"/>
              <a:gd name="connsiteX8" fmla="*/ 264 w 910099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365 w 910200"/>
              <a:gd name="connsiteY0" fmla="*/ 384791 h 691326"/>
              <a:gd name="connsiteX1" fmla="*/ 365 w 910200"/>
              <a:gd name="connsiteY1" fmla="*/ 594339 h 691326"/>
              <a:gd name="connsiteX2" fmla="*/ 112284 w 910200"/>
              <a:gd name="connsiteY2" fmla="*/ 689590 h 691326"/>
              <a:gd name="connsiteX3" fmla="*/ 848091 w 910200"/>
              <a:gd name="connsiteY3" fmla="*/ 684827 h 691326"/>
              <a:gd name="connsiteX4" fmla="*/ 907622 w 910200"/>
              <a:gd name="connsiteY4" fmla="*/ 577671 h 691326"/>
              <a:gd name="connsiteX5" fmla="*/ 910200 w 910200"/>
              <a:gd name="connsiteY5" fmla="*/ 65702 h 691326"/>
              <a:gd name="connsiteX6" fmla="*/ 829040 w 910200"/>
              <a:gd name="connsiteY6" fmla="*/ 13314 h 691326"/>
              <a:gd name="connsiteX7" fmla="*/ 45609 w 910200"/>
              <a:gd name="connsiteY7" fmla="*/ 275252 h 691326"/>
              <a:gd name="connsiteX8" fmla="*/ 365 w 910200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0 w 909835"/>
              <a:gd name="connsiteY0" fmla="*/ 384791 h 688231"/>
              <a:gd name="connsiteX1" fmla="*/ 0 w 909835"/>
              <a:gd name="connsiteY1" fmla="*/ 594339 h 688231"/>
              <a:gd name="connsiteX2" fmla="*/ 61184 w 909835"/>
              <a:gd name="connsiteY2" fmla="*/ 685911 h 688231"/>
              <a:gd name="connsiteX3" fmla="*/ 847726 w 909835"/>
              <a:gd name="connsiteY3" fmla="*/ 684827 h 688231"/>
              <a:gd name="connsiteX4" fmla="*/ 907257 w 909835"/>
              <a:gd name="connsiteY4" fmla="*/ 577671 h 688231"/>
              <a:gd name="connsiteX5" fmla="*/ 909835 w 909835"/>
              <a:gd name="connsiteY5" fmla="*/ 65702 h 688231"/>
              <a:gd name="connsiteX6" fmla="*/ 828675 w 909835"/>
              <a:gd name="connsiteY6" fmla="*/ 13314 h 688231"/>
              <a:gd name="connsiteX7" fmla="*/ 45244 w 909835"/>
              <a:gd name="connsiteY7" fmla="*/ 275252 h 688231"/>
              <a:gd name="connsiteX8" fmla="*/ 0 w 909835"/>
              <a:gd name="connsiteY8" fmla="*/ 384791 h 688231"/>
              <a:gd name="connsiteX0" fmla="*/ 0 w 909835"/>
              <a:gd name="connsiteY0" fmla="*/ 384791 h 685911"/>
              <a:gd name="connsiteX1" fmla="*/ 0 w 909835"/>
              <a:gd name="connsiteY1" fmla="*/ 594339 h 685911"/>
              <a:gd name="connsiteX2" fmla="*/ 61184 w 909835"/>
              <a:gd name="connsiteY2" fmla="*/ 685911 h 685911"/>
              <a:gd name="connsiteX3" fmla="*/ 847726 w 909835"/>
              <a:gd name="connsiteY3" fmla="*/ 684827 h 685911"/>
              <a:gd name="connsiteX4" fmla="*/ 907257 w 909835"/>
              <a:gd name="connsiteY4" fmla="*/ 577671 h 685911"/>
              <a:gd name="connsiteX5" fmla="*/ 909835 w 909835"/>
              <a:gd name="connsiteY5" fmla="*/ 65702 h 685911"/>
              <a:gd name="connsiteX6" fmla="*/ 828675 w 909835"/>
              <a:gd name="connsiteY6" fmla="*/ 13314 h 685911"/>
              <a:gd name="connsiteX7" fmla="*/ 45244 w 909835"/>
              <a:gd name="connsiteY7" fmla="*/ 275252 h 685911"/>
              <a:gd name="connsiteX8" fmla="*/ 0 w 909835"/>
              <a:gd name="connsiteY8" fmla="*/ 384791 h 685911"/>
              <a:gd name="connsiteX0" fmla="*/ 1990 w 911825"/>
              <a:gd name="connsiteY0" fmla="*/ 384791 h 685911"/>
              <a:gd name="connsiteX1" fmla="*/ 1990 w 911825"/>
              <a:gd name="connsiteY1" fmla="*/ 594339 h 685911"/>
              <a:gd name="connsiteX2" fmla="*/ 63174 w 911825"/>
              <a:gd name="connsiteY2" fmla="*/ 685911 h 685911"/>
              <a:gd name="connsiteX3" fmla="*/ 849716 w 911825"/>
              <a:gd name="connsiteY3" fmla="*/ 684827 h 685911"/>
              <a:gd name="connsiteX4" fmla="*/ 909247 w 911825"/>
              <a:gd name="connsiteY4" fmla="*/ 577671 h 685911"/>
              <a:gd name="connsiteX5" fmla="*/ 911825 w 911825"/>
              <a:gd name="connsiteY5" fmla="*/ 65702 h 685911"/>
              <a:gd name="connsiteX6" fmla="*/ 830665 w 911825"/>
              <a:gd name="connsiteY6" fmla="*/ 13314 h 685911"/>
              <a:gd name="connsiteX7" fmla="*/ 35396 w 911825"/>
              <a:gd name="connsiteY7" fmla="*/ 282118 h 685911"/>
              <a:gd name="connsiteX8" fmla="*/ 1990 w 911825"/>
              <a:gd name="connsiteY8" fmla="*/ 384791 h 685911"/>
              <a:gd name="connsiteX0" fmla="*/ 0 w 909835"/>
              <a:gd name="connsiteY0" fmla="*/ 384791 h 685911"/>
              <a:gd name="connsiteX1" fmla="*/ 0 w 909835"/>
              <a:gd name="connsiteY1" fmla="*/ 594339 h 685911"/>
              <a:gd name="connsiteX2" fmla="*/ 61184 w 909835"/>
              <a:gd name="connsiteY2" fmla="*/ 685911 h 685911"/>
              <a:gd name="connsiteX3" fmla="*/ 847726 w 909835"/>
              <a:gd name="connsiteY3" fmla="*/ 684827 h 685911"/>
              <a:gd name="connsiteX4" fmla="*/ 907257 w 909835"/>
              <a:gd name="connsiteY4" fmla="*/ 577671 h 685911"/>
              <a:gd name="connsiteX5" fmla="*/ 909835 w 909835"/>
              <a:gd name="connsiteY5" fmla="*/ 65702 h 685911"/>
              <a:gd name="connsiteX6" fmla="*/ 828675 w 909835"/>
              <a:gd name="connsiteY6" fmla="*/ 13314 h 685911"/>
              <a:gd name="connsiteX7" fmla="*/ 33406 w 909835"/>
              <a:gd name="connsiteY7" fmla="*/ 282118 h 685911"/>
              <a:gd name="connsiteX8" fmla="*/ 0 w 909835"/>
              <a:gd name="connsiteY8" fmla="*/ 384791 h 685911"/>
              <a:gd name="connsiteX0" fmla="*/ 0 w 909835"/>
              <a:gd name="connsiteY0" fmla="*/ 388112 h 689232"/>
              <a:gd name="connsiteX1" fmla="*/ 0 w 909835"/>
              <a:gd name="connsiteY1" fmla="*/ 597660 h 689232"/>
              <a:gd name="connsiteX2" fmla="*/ 61184 w 909835"/>
              <a:gd name="connsiteY2" fmla="*/ 689232 h 689232"/>
              <a:gd name="connsiteX3" fmla="*/ 847726 w 909835"/>
              <a:gd name="connsiteY3" fmla="*/ 688148 h 689232"/>
              <a:gd name="connsiteX4" fmla="*/ 907257 w 909835"/>
              <a:gd name="connsiteY4" fmla="*/ 580992 h 689232"/>
              <a:gd name="connsiteX5" fmla="*/ 909835 w 909835"/>
              <a:gd name="connsiteY5" fmla="*/ 69023 h 689232"/>
              <a:gd name="connsiteX6" fmla="*/ 851612 w 909835"/>
              <a:gd name="connsiteY6" fmla="*/ 11485 h 689232"/>
              <a:gd name="connsiteX7" fmla="*/ 33406 w 909835"/>
              <a:gd name="connsiteY7" fmla="*/ 285439 h 689232"/>
              <a:gd name="connsiteX8" fmla="*/ 0 w 909835"/>
              <a:gd name="connsiteY8" fmla="*/ 388112 h 689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9835" h="689232">
                <a:moveTo>
                  <a:pt x="0" y="388112"/>
                </a:moveTo>
                <a:lnTo>
                  <a:pt x="0" y="597660"/>
                </a:lnTo>
                <a:cubicBezTo>
                  <a:pt x="314" y="708613"/>
                  <a:pt x="1707" y="683031"/>
                  <a:pt x="61184" y="689232"/>
                </a:cubicBezTo>
                <a:lnTo>
                  <a:pt x="847726" y="688148"/>
                </a:lnTo>
                <a:cubicBezTo>
                  <a:pt x="914024" y="696683"/>
                  <a:pt x="907077" y="646519"/>
                  <a:pt x="907257" y="580992"/>
                </a:cubicBezTo>
                <a:cubicBezTo>
                  <a:pt x="908116" y="410336"/>
                  <a:pt x="908976" y="239679"/>
                  <a:pt x="909835" y="69023"/>
                </a:cubicBezTo>
                <a:cubicBezTo>
                  <a:pt x="909889" y="-19382"/>
                  <a:pt x="896982" y="-2998"/>
                  <a:pt x="851612" y="11485"/>
                </a:cubicBezTo>
                <a:lnTo>
                  <a:pt x="33406" y="285439"/>
                </a:lnTo>
                <a:cubicBezTo>
                  <a:pt x="-5008" y="299234"/>
                  <a:pt x="701" y="316090"/>
                  <a:pt x="0" y="3881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 userDrawn="1"/>
        </p:nvSpPr>
        <p:spPr>
          <a:xfrm>
            <a:off x="4730750" y="1217017"/>
            <a:ext cx="6781800" cy="2192335"/>
          </a:xfrm>
          <a:custGeom>
            <a:avLst/>
            <a:gdLst>
              <a:gd name="connsiteX0" fmla="*/ 0 w 897732"/>
              <a:gd name="connsiteY0" fmla="*/ 314325 h 671513"/>
              <a:gd name="connsiteX1" fmla="*/ 0 w 897732"/>
              <a:gd name="connsiteY1" fmla="*/ 607219 h 671513"/>
              <a:gd name="connsiteX2" fmla="*/ 54769 w 897732"/>
              <a:gd name="connsiteY2" fmla="*/ 671513 h 671513"/>
              <a:gd name="connsiteX3" fmla="*/ 840582 w 897732"/>
              <a:gd name="connsiteY3" fmla="*/ 671513 h 671513"/>
              <a:gd name="connsiteX4" fmla="*/ 897732 w 897732"/>
              <a:gd name="connsiteY4" fmla="*/ 614363 h 671513"/>
              <a:gd name="connsiteX5" fmla="*/ 897732 w 897732"/>
              <a:gd name="connsiteY5" fmla="*/ 52388 h 671513"/>
              <a:gd name="connsiteX6" fmla="*/ 828675 w 897732"/>
              <a:gd name="connsiteY6" fmla="*/ 0 h 671513"/>
              <a:gd name="connsiteX7" fmla="*/ 45244 w 897732"/>
              <a:gd name="connsiteY7" fmla="*/ 261938 h 671513"/>
              <a:gd name="connsiteX8" fmla="*/ 0 w 897732"/>
              <a:gd name="connsiteY8" fmla="*/ 314325 h 671513"/>
              <a:gd name="connsiteX0" fmla="*/ 0 w 902120"/>
              <a:gd name="connsiteY0" fmla="*/ 321495 h 678683"/>
              <a:gd name="connsiteX1" fmla="*/ 0 w 902120"/>
              <a:gd name="connsiteY1" fmla="*/ 614389 h 678683"/>
              <a:gd name="connsiteX2" fmla="*/ 54769 w 902120"/>
              <a:gd name="connsiteY2" fmla="*/ 678683 h 678683"/>
              <a:gd name="connsiteX3" fmla="*/ 840582 w 902120"/>
              <a:gd name="connsiteY3" fmla="*/ 678683 h 678683"/>
              <a:gd name="connsiteX4" fmla="*/ 897732 w 902120"/>
              <a:gd name="connsiteY4" fmla="*/ 621533 h 678683"/>
              <a:gd name="connsiteX5" fmla="*/ 897732 w 902120"/>
              <a:gd name="connsiteY5" fmla="*/ 59558 h 678683"/>
              <a:gd name="connsiteX6" fmla="*/ 828675 w 902120"/>
              <a:gd name="connsiteY6" fmla="*/ 7170 h 678683"/>
              <a:gd name="connsiteX7" fmla="*/ 45244 w 902120"/>
              <a:gd name="connsiteY7" fmla="*/ 269108 h 678683"/>
              <a:gd name="connsiteX8" fmla="*/ 0 w 902120"/>
              <a:gd name="connsiteY8" fmla="*/ 321495 h 678683"/>
              <a:gd name="connsiteX0" fmla="*/ 0 w 903259"/>
              <a:gd name="connsiteY0" fmla="*/ 334803 h 691991"/>
              <a:gd name="connsiteX1" fmla="*/ 0 w 903259"/>
              <a:gd name="connsiteY1" fmla="*/ 627697 h 691991"/>
              <a:gd name="connsiteX2" fmla="*/ 54769 w 903259"/>
              <a:gd name="connsiteY2" fmla="*/ 691991 h 691991"/>
              <a:gd name="connsiteX3" fmla="*/ 840582 w 903259"/>
              <a:gd name="connsiteY3" fmla="*/ 691991 h 691991"/>
              <a:gd name="connsiteX4" fmla="*/ 897732 w 903259"/>
              <a:gd name="connsiteY4" fmla="*/ 634841 h 691991"/>
              <a:gd name="connsiteX5" fmla="*/ 897732 w 903259"/>
              <a:gd name="connsiteY5" fmla="*/ 72866 h 691991"/>
              <a:gd name="connsiteX6" fmla="*/ 828675 w 903259"/>
              <a:gd name="connsiteY6" fmla="*/ 20478 h 691991"/>
              <a:gd name="connsiteX7" fmla="*/ 45244 w 903259"/>
              <a:gd name="connsiteY7" fmla="*/ 282416 h 691991"/>
              <a:gd name="connsiteX8" fmla="*/ 0 w 903259"/>
              <a:gd name="connsiteY8" fmla="*/ 334803 h 691991"/>
              <a:gd name="connsiteX0" fmla="*/ 0 w 902430"/>
              <a:gd name="connsiteY0" fmla="*/ 326084 h 683272"/>
              <a:gd name="connsiteX1" fmla="*/ 0 w 902430"/>
              <a:gd name="connsiteY1" fmla="*/ 618978 h 683272"/>
              <a:gd name="connsiteX2" fmla="*/ 54769 w 902430"/>
              <a:gd name="connsiteY2" fmla="*/ 683272 h 683272"/>
              <a:gd name="connsiteX3" fmla="*/ 840582 w 902430"/>
              <a:gd name="connsiteY3" fmla="*/ 683272 h 683272"/>
              <a:gd name="connsiteX4" fmla="*/ 897732 w 902430"/>
              <a:gd name="connsiteY4" fmla="*/ 626122 h 683272"/>
              <a:gd name="connsiteX5" fmla="*/ 897732 w 902430"/>
              <a:gd name="connsiteY5" fmla="*/ 64147 h 683272"/>
              <a:gd name="connsiteX6" fmla="*/ 828675 w 902430"/>
              <a:gd name="connsiteY6" fmla="*/ 11759 h 683272"/>
              <a:gd name="connsiteX7" fmla="*/ 45244 w 902430"/>
              <a:gd name="connsiteY7" fmla="*/ 273697 h 683272"/>
              <a:gd name="connsiteX8" fmla="*/ 0 w 902430"/>
              <a:gd name="connsiteY8" fmla="*/ 326084 h 683272"/>
              <a:gd name="connsiteX0" fmla="*/ 0 w 898864"/>
              <a:gd name="connsiteY0" fmla="*/ 327341 h 684529"/>
              <a:gd name="connsiteX1" fmla="*/ 0 w 898864"/>
              <a:gd name="connsiteY1" fmla="*/ 620235 h 684529"/>
              <a:gd name="connsiteX2" fmla="*/ 54769 w 898864"/>
              <a:gd name="connsiteY2" fmla="*/ 684529 h 684529"/>
              <a:gd name="connsiteX3" fmla="*/ 840582 w 898864"/>
              <a:gd name="connsiteY3" fmla="*/ 684529 h 684529"/>
              <a:gd name="connsiteX4" fmla="*/ 897732 w 898864"/>
              <a:gd name="connsiteY4" fmla="*/ 627379 h 684529"/>
              <a:gd name="connsiteX5" fmla="*/ 897732 w 898864"/>
              <a:gd name="connsiteY5" fmla="*/ 65404 h 684529"/>
              <a:gd name="connsiteX6" fmla="*/ 828675 w 898864"/>
              <a:gd name="connsiteY6" fmla="*/ 13016 h 684529"/>
              <a:gd name="connsiteX7" fmla="*/ 45244 w 898864"/>
              <a:gd name="connsiteY7" fmla="*/ 274954 h 684529"/>
              <a:gd name="connsiteX8" fmla="*/ 0 w 898864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1654 w 902516"/>
              <a:gd name="connsiteY0" fmla="*/ 327341 h 684529"/>
              <a:gd name="connsiteX1" fmla="*/ 1654 w 902516"/>
              <a:gd name="connsiteY1" fmla="*/ 620235 h 684529"/>
              <a:gd name="connsiteX2" fmla="*/ 56423 w 902516"/>
              <a:gd name="connsiteY2" fmla="*/ 684529 h 684529"/>
              <a:gd name="connsiteX3" fmla="*/ 842236 w 902516"/>
              <a:gd name="connsiteY3" fmla="*/ 684529 h 684529"/>
              <a:gd name="connsiteX4" fmla="*/ 899386 w 902516"/>
              <a:gd name="connsiteY4" fmla="*/ 627379 h 684529"/>
              <a:gd name="connsiteX5" fmla="*/ 899386 w 902516"/>
              <a:gd name="connsiteY5" fmla="*/ 65404 h 684529"/>
              <a:gd name="connsiteX6" fmla="*/ 830329 w 902516"/>
              <a:gd name="connsiteY6" fmla="*/ 13016 h 684529"/>
              <a:gd name="connsiteX7" fmla="*/ 46898 w 902516"/>
              <a:gd name="connsiteY7" fmla="*/ 274954 h 684529"/>
              <a:gd name="connsiteX8" fmla="*/ 1654 w 902516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501 w 901363"/>
              <a:gd name="connsiteY0" fmla="*/ 327341 h 684529"/>
              <a:gd name="connsiteX1" fmla="*/ 501 w 901363"/>
              <a:gd name="connsiteY1" fmla="*/ 620235 h 684529"/>
              <a:gd name="connsiteX2" fmla="*/ 55270 w 901363"/>
              <a:gd name="connsiteY2" fmla="*/ 684529 h 684529"/>
              <a:gd name="connsiteX3" fmla="*/ 841083 w 901363"/>
              <a:gd name="connsiteY3" fmla="*/ 684529 h 684529"/>
              <a:gd name="connsiteX4" fmla="*/ 898233 w 901363"/>
              <a:gd name="connsiteY4" fmla="*/ 627379 h 684529"/>
              <a:gd name="connsiteX5" fmla="*/ 898233 w 901363"/>
              <a:gd name="connsiteY5" fmla="*/ 65404 h 684529"/>
              <a:gd name="connsiteX6" fmla="*/ 829176 w 901363"/>
              <a:gd name="connsiteY6" fmla="*/ 13016 h 684529"/>
              <a:gd name="connsiteX7" fmla="*/ 45745 w 901363"/>
              <a:gd name="connsiteY7" fmla="*/ 274954 h 684529"/>
              <a:gd name="connsiteX8" fmla="*/ 501 w 901363"/>
              <a:gd name="connsiteY8" fmla="*/ 327341 h 684529"/>
              <a:gd name="connsiteX0" fmla="*/ 712 w 901574"/>
              <a:gd name="connsiteY0" fmla="*/ 327341 h 688517"/>
              <a:gd name="connsiteX1" fmla="*/ 712 w 901574"/>
              <a:gd name="connsiteY1" fmla="*/ 620235 h 688517"/>
              <a:gd name="connsiteX2" fmla="*/ 55481 w 901574"/>
              <a:gd name="connsiteY2" fmla="*/ 684529 h 688517"/>
              <a:gd name="connsiteX3" fmla="*/ 841294 w 901574"/>
              <a:gd name="connsiteY3" fmla="*/ 684529 h 688517"/>
              <a:gd name="connsiteX4" fmla="*/ 898444 w 901574"/>
              <a:gd name="connsiteY4" fmla="*/ 627379 h 688517"/>
              <a:gd name="connsiteX5" fmla="*/ 898444 w 901574"/>
              <a:gd name="connsiteY5" fmla="*/ 65404 h 688517"/>
              <a:gd name="connsiteX6" fmla="*/ 829387 w 901574"/>
              <a:gd name="connsiteY6" fmla="*/ 13016 h 688517"/>
              <a:gd name="connsiteX7" fmla="*/ 45956 w 901574"/>
              <a:gd name="connsiteY7" fmla="*/ 274954 h 688517"/>
              <a:gd name="connsiteX8" fmla="*/ 712 w 901574"/>
              <a:gd name="connsiteY8" fmla="*/ 327341 h 688517"/>
              <a:gd name="connsiteX0" fmla="*/ 892 w 901754"/>
              <a:gd name="connsiteY0" fmla="*/ 327341 h 684529"/>
              <a:gd name="connsiteX1" fmla="*/ 892 w 901754"/>
              <a:gd name="connsiteY1" fmla="*/ 620235 h 684529"/>
              <a:gd name="connsiteX2" fmla="*/ 55661 w 901754"/>
              <a:gd name="connsiteY2" fmla="*/ 684529 h 684529"/>
              <a:gd name="connsiteX3" fmla="*/ 841474 w 901754"/>
              <a:gd name="connsiteY3" fmla="*/ 684529 h 684529"/>
              <a:gd name="connsiteX4" fmla="*/ 898624 w 901754"/>
              <a:gd name="connsiteY4" fmla="*/ 627379 h 684529"/>
              <a:gd name="connsiteX5" fmla="*/ 898624 w 901754"/>
              <a:gd name="connsiteY5" fmla="*/ 65404 h 684529"/>
              <a:gd name="connsiteX6" fmla="*/ 829567 w 901754"/>
              <a:gd name="connsiteY6" fmla="*/ 13016 h 684529"/>
              <a:gd name="connsiteX7" fmla="*/ 46136 w 901754"/>
              <a:gd name="connsiteY7" fmla="*/ 274954 h 684529"/>
              <a:gd name="connsiteX8" fmla="*/ 892 w 901754"/>
              <a:gd name="connsiteY8" fmla="*/ 327341 h 684529"/>
              <a:gd name="connsiteX0" fmla="*/ 478 w 901340"/>
              <a:gd name="connsiteY0" fmla="*/ 327341 h 684529"/>
              <a:gd name="connsiteX1" fmla="*/ 478 w 901340"/>
              <a:gd name="connsiteY1" fmla="*/ 620235 h 684529"/>
              <a:gd name="connsiteX2" fmla="*/ 55247 w 901340"/>
              <a:gd name="connsiteY2" fmla="*/ 684529 h 684529"/>
              <a:gd name="connsiteX3" fmla="*/ 841060 w 901340"/>
              <a:gd name="connsiteY3" fmla="*/ 684529 h 684529"/>
              <a:gd name="connsiteX4" fmla="*/ 898210 w 901340"/>
              <a:gd name="connsiteY4" fmla="*/ 627379 h 684529"/>
              <a:gd name="connsiteX5" fmla="*/ 898210 w 901340"/>
              <a:gd name="connsiteY5" fmla="*/ 65404 h 684529"/>
              <a:gd name="connsiteX6" fmla="*/ 829153 w 901340"/>
              <a:gd name="connsiteY6" fmla="*/ 13016 h 684529"/>
              <a:gd name="connsiteX7" fmla="*/ 45722 w 901340"/>
              <a:gd name="connsiteY7" fmla="*/ 274954 h 684529"/>
              <a:gd name="connsiteX8" fmla="*/ 478 w 901340"/>
              <a:gd name="connsiteY8" fmla="*/ 327341 h 684529"/>
              <a:gd name="connsiteX0" fmla="*/ 268 w 901130"/>
              <a:gd name="connsiteY0" fmla="*/ 327341 h 689292"/>
              <a:gd name="connsiteX1" fmla="*/ 268 w 901130"/>
              <a:gd name="connsiteY1" fmla="*/ 620235 h 689292"/>
              <a:gd name="connsiteX2" fmla="*/ 93137 w 901130"/>
              <a:gd name="connsiteY2" fmla="*/ 689292 h 689292"/>
              <a:gd name="connsiteX3" fmla="*/ 840850 w 901130"/>
              <a:gd name="connsiteY3" fmla="*/ 684529 h 689292"/>
              <a:gd name="connsiteX4" fmla="*/ 898000 w 901130"/>
              <a:gd name="connsiteY4" fmla="*/ 627379 h 689292"/>
              <a:gd name="connsiteX5" fmla="*/ 898000 w 901130"/>
              <a:gd name="connsiteY5" fmla="*/ 65404 h 689292"/>
              <a:gd name="connsiteX6" fmla="*/ 828943 w 901130"/>
              <a:gd name="connsiteY6" fmla="*/ 13016 h 689292"/>
              <a:gd name="connsiteX7" fmla="*/ 45512 w 901130"/>
              <a:gd name="connsiteY7" fmla="*/ 274954 h 689292"/>
              <a:gd name="connsiteX8" fmla="*/ 268 w 901130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1075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8219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8219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7750"/>
              <a:gd name="connsiteY0" fmla="*/ 327341 h 689292"/>
              <a:gd name="connsiteX1" fmla="*/ 493 w 907750"/>
              <a:gd name="connsiteY1" fmla="*/ 620235 h 689292"/>
              <a:gd name="connsiteX2" fmla="*/ 93362 w 907750"/>
              <a:gd name="connsiteY2" fmla="*/ 689292 h 689292"/>
              <a:gd name="connsiteX3" fmla="*/ 848219 w 907750"/>
              <a:gd name="connsiteY3" fmla="*/ 684529 h 689292"/>
              <a:gd name="connsiteX4" fmla="*/ 907750 w 907750"/>
              <a:gd name="connsiteY4" fmla="*/ 627379 h 689292"/>
              <a:gd name="connsiteX5" fmla="*/ 898225 w 907750"/>
              <a:gd name="connsiteY5" fmla="*/ 65404 h 689292"/>
              <a:gd name="connsiteX6" fmla="*/ 829168 w 907750"/>
              <a:gd name="connsiteY6" fmla="*/ 13016 h 689292"/>
              <a:gd name="connsiteX7" fmla="*/ 45737 w 907750"/>
              <a:gd name="connsiteY7" fmla="*/ 274954 h 689292"/>
              <a:gd name="connsiteX8" fmla="*/ 493 w 907750"/>
              <a:gd name="connsiteY8" fmla="*/ 327341 h 689292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9294"/>
              <a:gd name="connsiteY0" fmla="*/ 328690 h 690641"/>
              <a:gd name="connsiteX1" fmla="*/ 493 w 909294"/>
              <a:gd name="connsiteY1" fmla="*/ 621584 h 690641"/>
              <a:gd name="connsiteX2" fmla="*/ 93362 w 909294"/>
              <a:gd name="connsiteY2" fmla="*/ 690641 h 690641"/>
              <a:gd name="connsiteX3" fmla="*/ 848219 w 909294"/>
              <a:gd name="connsiteY3" fmla="*/ 685878 h 690641"/>
              <a:gd name="connsiteX4" fmla="*/ 907750 w 909294"/>
              <a:gd name="connsiteY4" fmla="*/ 628728 h 690641"/>
              <a:gd name="connsiteX5" fmla="*/ 898225 w 909294"/>
              <a:gd name="connsiteY5" fmla="*/ 66753 h 690641"/>
              <a:gd name="connsiteX6" fmla="*/ 829168 w 909294"/>
              <a:gd name="connsiteY6" fmla="*/ 14365 h 690641"/>
              <a:gd name="connsiteX7" fmla="*/ 45737 w 909294"/>
              <a:gd name="connsiteY7" fmla="*/ 276303 h 690641"/>
              <a:gd name="connsiteX8" fmla="*/ 493 w 909294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578722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10346"/>
              <a:gd name="connsiteY0" fmla="*/ 328690 h 690641"/>
              <a:gd name="connsiteX1" fmla="*/ 493 w 910346"/>
              <a:gd name="connsiteY1" fmla="*/ 621584 h 690641"/>
              <a:gd name="connsiteX2" fmla="*/ 93362 w 910346"/>
              <a:gd name="connsiteY2" fmla="*/ 690641 h 690641"/>
              <a:gd name="connsiteX3" fmla="*/ 848219 w 910346"/>
              <a:gd name="connsiteY3" fmla="*/ 685878 h 690641"/>
              <a:gd name="connsiteX4" fmla="*/ 907750 w 910346"/>
              <a:gd name="connsiteY4" fmla="*/ 578722 h 690641"/>
              <a:gd name="connsiteX5" fmla="*/ 898225 w 910346"/>
              <a:gd name="connsiteY5" fmla="*/ 66753 h 690641"/>
              <a:gd name="connsiteX6" fmla="*/ 829168 w 910346"/>
              <a:gd name="connsiteY6" fmla="*/ 14365 h 690641"/>
              <a:gd name="connsiteX7" fmla="*/ 45737 w 910346"/>
              <a:gd name="connsiteY7" fmla="*/ 276303 h 690641"/>
              <a:gd name="connsiteX8" fmla="*/ 493 w 910346"/>
              <a:gd name="connsiteY8" fmla="*/ 328690 h 690641"/>
              <a:gd name="connsiteX0" fmla="*/ 493 w 908243"/>
              <a:gd name="connsiteY0" fmla="*/ 328690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28690 h 690641"/>
              <a:gd name="connsiteX0" fmla="*/ 493 w 908243"/>
              <a:gd name="connsiteY0" fmla="*/ 359647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59647 h 690641"/>
              <a:gd name="connsiteX0" fmla="*/ 493 w 908243"/>
              <a:gd name="connsiteY0" fmla="*/ 354885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54885 h 690641"/>
              <a:gd name="connsiteX0" fmla="*/ 1323 w 909073"/>
              <a:gd name="connsiteY0" fmla="*/ 354885 h 690641"/>
              <a:gd name="connsiteX1" fmla="*/ 1323 w 909073"/>
              <a:gd name="connsiteY1" fmla="*/ 621584 h 690641"/>
              <a:gd name="connsiteX2" fmla="*/ 94192 w 909073"/>
              <a:gd name="connsiteY2" fmla="*/ 690641 h 690641"/>
              <a:gd name="connsiteX3" fmla="*/ 849049 w 909073"/>
              <a:gd name="connsiteY3" fmla="*/ 685878 h 690641"/>
              <a:gd name="connsiteX4" fmla="*/ 908580 w 909073"/>
              <a:gd name="connsiteY4" fmla="*/ 578722 h 690641"/>
              <a:gd name="connsiteX5" fmla="*/ 899055 w 909073"/>
              <a:gd name="connsiteY5" fmla="*/ 66753 h 690641"/>
              <a:gd name="connsiteX6" fmla="*/ 829998 w 909073"/>
              <a:gd name="connsiteY6" fmla="*/ 14365 h 690641"/>
              <a:gd name="connsiteX7" fmla="*/ 46567 w 909073"/>
              <a:gd name="connsiteY7" fmla="*/ 276303 h 690641"/>
              <a:gd name="connsiteX8" fmla="*/ 1323 w 909073"/>
              <a:gd name="connsiteY8" fmla="*/ 354885 h 690641"/>
              <a:gd name="connsiteX0" fmla="*/ 494 w 908244"/>
              <a:gd name="connsiteY0" fmla="*/ 354885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54885 h 690641"/>
              <a:gd name="connsiteX0" fmla="*/ 1322 w 909072"/>
              <a:gd name="connsiteY0" fmla="*/ 354885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54885 h 690641"/>
              <a:gd name="connsiteX0" fmla="*/ 494 w 908244"/>
              <a:gd name="connsiteY0" fmla="*/ 354885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54885 h 690641"/>
              <a:gd name="connsiteX0" fmla="*/ 1322 w 909072"/>
              <a:gd name="connsiteY0" fmla="*/ 354885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54885 h 690641"/>
              <a:gd name="connsiteX0" fmla="*/ 1322 w 909072"/>
              <a:gd name="connsiteY0" fmla="*/ 385842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595390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920 w 908670"/>
              <a:gd name="connsiteY0" fmla="*/ 385842 h 690641"/>
              <a:gd name="connsiteX1" fmla="*/ 920 w 908670"/>
              <a:gd name="connsiteY1" fmla="*/ 595390 h 690641"/>
              <a:gd name="connsiteX2" fmla="*/ 93789 w 908670"/>
              <a:gd name="connsiteY2" fmla="*/ 690641 h 690641"/>
              <a:gd name="connsiteX3" fmla="*/ 848646 w 908670"/>
              <a:gd name="connsiteY3" fmla="*/ 685878 h 690641"/>
              <a:gd name="connsiteX4" fmla="*/ 908177 w 908670"/>
              <a:gd name="connsiteY4" fmla="*/ 578722 h 690641"/>
              <a:gd name="connsiteX5" fmla="*/ 898652 w 908670"/>
              <a:gd name="connsiteY5" fmla="*/ 66753 h 690641"/>
              <a:gd name="connsiteX6" fmla="*/ 829595 w 908670"/>
              <a:gd name="connsiteY6" fmla="*/ 14365 h 690641"/>
              <a:gd name="connsiteX7" fmla="*/ 46164 w 908670"/>
              <a:gd name="connsiteY7" fmla="*/ 276303 h 690641"/>
              <a:gd name="connsiteX8" fmla="*/ 920 w 908670"/>
              <a:gd name="connsiteY8" fmla="*/ 385842 h 690641"/>
              <a:gd name="connsiteX0" fmla="*/ 882 w 908632"/>
              <a:gd name="connsiteY0" fmla="*/ 385842 h 694528"/>
              <a:gd name="connsiteX1" fmla="*/ 882 w 908632"/>
              <a:gd name="connsiteY1" fmla="*/ 595390 h 694528"/>
              <a:gd name="connsiteX2" fmla="*/ 93751 w 908632"/>
              <a:gd name="connsiteY2" fmla="*/ 690641 h 694528"/>
              <a:gd name="connsiteX3" fmla="*/ 848608 w 908632"/>
              <a:gd name="connsiteY3" fmla="*/ 685878 h 694528"/>
              <a:gd name="connsiteX4" fmla="*/ 908139 w 908632"/>
              <a:gd name="connsiteY4" fmla="*/ 578722 h 694528"/>
              <a:gd name="connsiteX5" fmla="*/ 898614 w 908632"/>
              <a:gd name="connsiteY5" fmla="*/ 66753 h 694528"/>
              <a:gd name="connsiteX6" fmla="*/ 829557 w 908632"/>
              <a:gd name="connsiteY6" fmla="*/ 14365 h 694528"/>
              <a:gd name="connsiteX7" fmla="*/ 46126 w 908632"/>
              <a:gd name="connsiteY7" fmla="*/ 276303 h 694528"/>
              <a:gd name="connsiteX8" fmla="*/ 882 w 908632"/>
              <a:gd name="connsiteY8" fmla="*/ 385842 h 694528"/>
              <a:gd name="connsiteX0" fmla="*/ 882 w 908632"/>
              <a:gd name="connsiteY0" fmla="*/ 385842 h 691355"/>
              <a:gd name="connsiteX1" fmla="*/ 882 w 908632"/>
              <a:gd name="connsiteY1" fmla="*/ 595390 h 691355"/>
              <a:gd name="connsiteX2" fmla="*/ 93751 w 908632"/>
              <a:gd name="connsiteY2" fmla="*/ 690641 h 691355"/>
              <a:gd name="connsiteX3" fmla="*/ 848608 w 908632"/>
              <a:gd name="connsiteY3" fmla="*/ 685878 h 691355"/>
              <a:gd name="connsiteX4" fmla="*/ 908139 w 908632"/>
              <a:gd name="connsiteY4" fmla="*/ 578722 h 691355"/>
              <a:gd name="connsiteX5" fmla="*/ 898614 w 908632"/>
              <a:gd name="connsiteY5" fmla="*/ 66753 h 691355"/>
              <a:gd name="connsiteX6" fmla="*/ 829557 w 908632"/>
              <a:gd name="connsiteY6" fmla="*/ 14365 h 691355"/>
              <a:gd name="connsiteX7" fmla="*/ 46126 w 908632"/>
              <a:gd name="connsiteY7" fmla="*/ 276303 h 691355"/>
              <a:gd name="connsiteX8" fmla="*/ 882 w 908632"/>
              <a:gd name="connsiteY8" fmla="*/ 385842 h 691355"/>
              <a:gd name="connsiteX0" fmla="*/ 882 w 908632"/>
              <a:gd name="connsiteY0" fmla="*/ 385842 h 690641"/>
              <a:gd name="connsiteX1" fmla="*/ 882 w 908632"/>
              <a:gd name="connsiteY1" fmla="*/ 595390 h 690641"/>
              <a:gd name="connsiteX2" fmla="*/ 93751 w 908632"/>
              <a:gd name="connsiteY2" fmla="*/ 690641 h 690641"/>
              <a:gd name="connsiteX3" fmla="*/ 848608 w 908632"/>
              <a:gd name="connsiteY3" fmla="*/ 685878 h 690641"/>
              <a:gd name="connsiteX4" fmla="*/ 908139 w 908632"/>
              <a:gd name="connsiteY4" fmla="*/ 578722 h 690641"/>
              <a:gd name="connsiteX5" fmla="*/ 898614 w 908632"/>
              <a:gd name="connsiteY5" fmla="*/ 66753 h 690641"/>
              <a:gd name="connsiteX6" fmla="*/ 829557 w 908632"/>
              <a:gd name="connsiteY6" fmla="*/ 14365 h 690641"/>
              <a:gd name="connsiteX7" fmla="*/ 46126 w 908632"/>
              <a:gd name="connsiteY7" fmla="*/ 276303 h 690641"/>
              <a:gd name="connsiteX8" fmla="*/ 882 w 908632"/>
              <a:gd name="connsiteY8" fmla="*/ 385842 h 690641"/>
              <a:gd name="connsiteX0" fmla="*/ 655 w 908405"/>
              <a:gd name="connsiteY0" fmla="*/ 385842 h 690641"/>
              <a:gd name="connsiteX1" fmla="*/ 655 w 908405"/>
              <a:gd name="connsiteY1" fmla="*/ 595390 h 690641"/>
              <a:gd name="connsiteX2" fmla="*/ 112574 w 908405"/>
              <a:gd name="connsiteY2" fmla="*/ 690641 h 690641"/>
              <a:gd name="connsiteX3" fmla="*/ 848381 w 908405"/>
              <a:gd name="connsiteY3" fmla="*/ 685878 h 690641"/>
              <a:gd name="connsiteX4" fmla="*/ 907912 w 908405"/>
              <a:gd name="connsiteY4" fmla="*/ 578722 h 690641"/>
              <a:gd name="connsiteX5" fmla="*/ 898387 w 908405"/>
              <a:gd name="connsiteY5" fmla="*/ 66753 h 690641"/>
              <a:gd name="connsiteX6" fmla="*/ 829330 w 908405"/>
              <a:gd name="connsiteY6" fmla="*/ 14365 h 690641"/>
              <a:gd name="connsiteX7" fmla="*/ 45899 w 908405"/>
              <a:gd name="connsiteY7" fmla="*/ 276303 h 690641"/>
              <a:gd name="connsiteX8" fmla="*/ 655 w 908405"/>
              <a:gd name="connsiteY8" fmla="*/ 385842 h 690641"/>
              <a:gd name="connsiteX0" fmla="*/ 807 w 908557"/>
              <a:gd name="connsiteY0" fmla="*/ 385842 h 692203"/>
              <a:gd name="connsiteX1" fmla="*/ 807 w 908557"/>
              <a:gd name="connsiteY1" fmla="*/ 595390 h 692203"/>
              <a:gd name="connsiteX2" fmla="*/ 112726 w 908557"/>
              <a:gd name="connsiteY2" fmla="*/ 690641 h 692203"/>
              <a:gd name="connsiteX3" fmla="*/ 848533 w 908557"/>
              <a:gd name="connsiteY3" fmla="*/ 685878 h 692203"/>
              <a:gd name="connsiteX4" fmla="*/ 908064 w 908557"/>
              <a:gd name="connsiteY4" fmla="*/ 578722 h 692203"/>
              <a:gd name="connsiteX5" fmla="*/ 898539 w 908557"/>
              <a:gd name="connsiteY5" fmla="*/ 66753 h 692203"/>
              <a:gd name="connsiteX6" fmla="*/ 829482 w 908557"/>
              <a:gd name="connsiteY6" fmla="*/ 14365 h 692203"/>
              <a:gd name="connsiteX7" fmla="*/ 46051 w 908557"/>
              <a:gd name="connsiteY7" fmla="*/ 276303 h 692203"/>
              <a:gd name="connsiteX8" fmla="*/ 807 w 908557"/>
              <a:gd name="connsiteY8" fmla="*/ 385842 h 692203"/>
              <a:gd name="connsiteX0" fmla="*/ 699 w 908449"/>
              <a:gd name="connsiteY0" fmla="*/ 385842 h 692203"/>
              <a:gd name="connsiteX1" fmla="*/ 699 w 908449"/>
              <a:gd name="connsiteY1" fmla="*/ 595390 h 692203"/>
              <a:gd name="connsiteX2" fmla="*/ 112618 w 908449"/>
              <a:gd name="connsiteY2" fmla="*/ 690641 h 692203"/>
              <a:gd name="connsiteX3" fmla="*/ 848425 w 908449"/>
              <a:gd name="connsiteY3" fmla="*/ 685878 h 692203"/>
              <a:gd name="connsiteX4" fmla="*/ 907956 w 908449"/>
              <a:gd name="connsiteY4" fmla="*/ 578722 h 692203"/>
              <a:gd name="connsiteX5" fmla="*/ 898431 w 908449"/>
              <a:gd name="connsiteY5" fmla="*/ 66753 h 692203"/>
              <a:gd name="connsiteX6" fmla="*/ 829374 w 908449"/>
              <a:gd name="connsiteY6" fmla="*/ 14365 h 692203"/>
              <a:gd name="connsiteX7" fmla="*/ 45943 w 908449"/>
              <a:gd name="connsiteY7" fmla="*/ 276303 h 692203"/>
              <a:gd name="connsiteX8" fmla="*/ 699 w 908449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0534"/>
              <a:gd name="connsiteY0" fmla="*/ 386399 h 692760"/>
              <a:gd name="connsiteX1" fmla="*/ 699 w 910534"/>
              <a:gd name="connsiteY1" fmla="*/ 595947 h 692760"/>
              <a:gd name="connsiteX2" fmla="*/ 112618 w 910534"/>
              <a:gd name="connsiteY2" fmla="*/ 691198 h 692760"/>
              <a:gd name="connsiteX3" fmla="*/ 848425 w 910534"/>
              <a:gd name="connsiteY3" fmla="*/ 686435 h 692760"/>
              <a:gd name="connsiteX4" fmla="*/ 907956 w 910534"/>
              <a:gd name="connsiteY4" fmla="*/ 579279 h 692760"/>
              <a:gd name="connsiteX5" fmla="*/ 910534 w 910534"/>
              <a:gd name="connsiteY5" fmla="*/ 67310 h 692760"/>
              <a:gd name="connsiteX6" fmla="*/ 829374 w 910534"/>
              <a:gd name="connsiteY6" fmla="*/ 14922 h 692760"/>
              <a:gd name="connsiteX7" fmla="*/ 45943 w 910534"/>
              <a:gd name="connsiteY7" fmla="*/ 276860 h 692760"/>
              <a:gd name="connsiteX8" fmla="*/ 699 w 910534"/>
              <a:gd name="connsiteY8" fmla="*/ 386399 h 692760"/>
              <a:gd name="connsiteX0" fmla="*/ 699 w 910534"/>
              <a:gd name="connsiteY0" fmla="*/ 384791 h 691152"/>
              <a:gd name="connsiteX1" fmla="*/ 699 w 910534"/>
              <a:gd name="connsiteY1" fmla="*/ 594339 h 691152"/>
              <a:gd name="connsiteX2" fmla="*/ 112618 w 910534"/>
              <a:gd name="connsiteY2" fmla="*/ 689590 h 691152"/>
              <a:gd name="connsiteX3" fmla="*/ 848425 w 910534"/>
              <a:gd name="connsiteY3" fmla="*/ 684827 h 691152"/>
              <a:gd name="connsiteX4" fmla="*/ 907956 w 910534"/>
              <a:gd name="connsiteY4" fmla="*/ 577671 h 691152"/>
              <a:gd name="connsiteX5" fmla="*/ 910534 w 910534"/>
              <a:gd name="connsiteY5" fmla="*/ 65702 h 691152"/>
              <a:gd name="connsiteX6" fmla="*/ 829374 w 910534"/>
              <a:gd name="connsiteY6" fmla="*/ 13314 h 691152"/>
              <a:gd name="connsiteX7" fmla="*/ 45943 w 910534"/>
              <a:gd name="connsiteY7" fmla="*/ 275252 h 691152"/>
              <a:gd name="connsiteX8" fmla="*/ 699 w 910534"/>
              <a:gd name="connsiteY8" fmla="*/ 384791 h 691152"/>
              <a:gd name="connsiteX0" fmla="*/ 699 w 910534"/>
              <a:gd name="connsiteY0" fmla="*/ 384791 h 691152"/>
              <a:gd name="connsiteX1" fmla="*/ 699 w 910534"/>
              <a:gd name="connsiteY1" fmla="*/ 594339 h 691152"/>
              <a:gd name="connsiteX2" fmla="*/ 112618 w 910534"/>
              <a:gd name="connsiteY2" fmla="*/ 689590 h 691152"/>
              <a:gd name="connsiteX3" fmla="*/ 848425 w 910534"/>
              <a:gd name="connsiteY3" fmla="*/ 684827 h 691152"/>
              <a:gd name="connsiteX4" fmla="*/ 907956 w 910534"/>
              <a:gd name="connsiteY4" fmla="*/ 577671 h 691152"/>
              <a:gd name="connsiteX5" fmla="*/ 910534 w 910534"/>
              <a:gd name="connsiteY5" fmla="*/ 65702 h 691152"/>
              <a:gd name="connsiteX6" fmla="*/ 829374 w 910534"/>
              <a:gd name="connsiteY6" fmla="*/ 13314 h 691152"/>
              <a:gd name="connsiteX7" fmla="*/ 45943 w 910534"/>
              <a:gd name="connsiteY7" fmla="*/ 275252 h 691152"/>
              <a:gd name="connsiteX8" fmla="*/ 699 w 910534"/>
              <a:gd name="connsiteY8" fmla="*/ 384791 h 691152"/>
              <a:gd name="connsiteX0" fmla="*/ 264 w 910099"/>
              <a:gd name="connsiteY0" fmla="*/ 384791 h 691326"/>
              <a:gd name="connsiteX1" fmla="*/ 264 w 910099"/>
              <a:gd name="connsiteY1" fmla="*/ 594339 h 691326"/>
              <a:gd name="connsiteX2" fmla="*/ 112183 w 910099"/>
              <a:gd name="connsiteY2" fmla="*/ 689590 h 691326"/>
              <a:gd name="connsiteX3" fmla="*/ 847990 w 910099"/>
              <a:gd name="connsiteY3" fmla="*/ 684827 h 691326"/>
              <a:gd name="connsiteX4" fmla="*/ 907521 w 910099"/>
              <a:gd name="connsiteY4" fmla="*/ 577671 h 691326"/>
              <a:gd name="connsiteX5" fmla="*/ 910099 w 910099"/>
              <a:gd name="connsiteY5" fmla="*/ 65702 h 691326"/>
              <a:gd name="connsiteX6" fmla="*/ 828939 w 910099"/>
              <a:gd name="connsiteY6" fmla="*/ 13314 h 691326"/>
              <a:gd name="connsiteX7" fmla="*/ 45508 w 910099"/>
              <a:gd name="connsiteY7" fmla="*/ 275252 h 691326"/>
              <a:gd name="connsiteX8" fmla="*/ 264 w 910099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365 w 910200"/>
              <a:gd name="connsiteY0" fmla="*/ 384791 h 691326"/>
              <a:gd name="connsiteX1" fmla="*/ 365 w 910200"/>
              <a:gd name="connsiteY1" fmla="*/ 594339 h 691326"/>
              <a:gd name="connsiteX2" fmla="*/ 112284 w 910200"/>
              <a:gd name="connsiteY2" fmla="*/ 689590 h 691326"/>
              <a:gd name="connsiteX3" fmla="*/ 848091 w 910200"/>
              <a:gd name="connsiteY3" fmla="*/ 684827 h 691326"/>
              <a:gd name="connsiteX4" fmla="*/ 907622 w 910200"/>
              <a:gd name="connsiteY4" fmla="*/ 577671 h 691326"/>
              <a:gd name="connsiteX5" fmla="*/ 910200 w 910200"/>
              <a:gd name="connsiteY5" fmla="*/ 65702 h 691326"/>
              <a:gd name="connsiteX6" fmla="*/ 829040 w 910200"/>
              <a:gd name="connsiteY6" fmla="*/ 13314 h 691326"/>
              <a:gd name="connsiteX7" fmla="*/ 45609 w 910200"/>
              <a:gd name="connsiteY7" fmla="*/ 275252 h 691326"/>
              <a:gd name="connsiteX8" fmla="*/ 365 w 910200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9835" h="691326">
                <a:moveTo>
                  <a:pt x="0" y="384791"/>
                </a:moveTo>
                <a:lnTo>
                  <a:pt x="0" y="594339"/>
                </a:lnTo>
                <a:cubicBezTo>
                  <a:pt x="314" y="705292"/>
                  <a:pt x="53182" y="691972"/>
                  <a:pt x="111919" y="689590"/>
                </a:cubicBezTo>
                <a:lnTo>
                  <a:pt x="847726" y="684827"/>
                </a:lnTo>
                <a:cubicBezTo>
                  <a:pt x="914024" y="693362"/>
                  <a:pt x="907077" y="643198"/>
                  <a:pt x="907257" y="577671"/>
                </a:cubicBezTo>
                <a:cubicBezTo>
                  <a:pt x="908116" y="407015"/>
                  <a:pt x="908976" y="236358"/>
                  <a:pt x="909835" y="65702"/>
                </a:cubicBezTo>
                <a:cubicBezTo>
                  <a:pt x="909889" y="-22703"/>
                  <a:pt x="874045" y="-1169"/>
                  <a:pt x="828675" y="13314"/>
                </a:cubicBezTo>
                <a:lnTo>
                  <a:pt x="45244" y="275252"/>
                </a:lnTo>
                <a:cubicBezTo>
                  <a:pt x="-3528" y="294197"/>
                  <a:pt x="701" y="312769"/>
                  <a:pt x="0" y="384791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1206500" y="2574930"/>
            <a:ext cx="72771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ba-RU" dirty="0" smtClean="0"/>
              <a:t>Заголовок</a:t>
            </a:r>
            <a:endParaRPr lang="ru-RU" dirty="0"/>
          </a:p>
        </p:txBody>
      </p:sp>
      <p:sp>
        <p:nvSpPr>
          <p:cNvPr id="18" name="Полилиния 17"/>
          <p:cNvSpPr/>
          <p:nvPr userDrawn="1"/>
        </p:nvSpPr>
        <p:spPr>
          <a:xfrm rot="10800000">
            <a:off x="1575971" y="4090869"/>
            <a:ext cx="7747000" cy="1899258"/>
          </a:xfrm>
          <a:custGeom>
            <a:avLst/>
            <a:gdLst>
              <a:gd name="connsiteX0" fmla="*/ 0 w 897732"/>
              <a:gd name="connsiteY0" fmla="*/ 314325 h 671513"/>
              <a:gd name="connsiteX1" fmla="*/ 0 w 897732"/>
              <a:gd name="connsiteY1" fmla="*/ 607219 h 671513"/>
              <a:gd name="connsiteX2" fmla="*/ 54769 w 897732"/>
              <a:gd name="connsiteY2" fmla="*/ 671513 h 671513"/>
              <a:gd name="connsiteX3" fmla="*/ 840582 w 897732"/>
              <a:gd name="connsiteY3" fmla="*/ 671513 h 671513"/>
              <a:gd name="connsiteX4" fmla="*/ 897732 w 897732"/>
              <a:gd name="connsiteY4" fmla="*/ 614363 h 671513"/>
              <a:gd name="connsiteX5" fmla="*/ 897732 w 897732"/>
              <a:gd name="connsiteY5" fmla="*/ 52388 h 671513"/>
              <a:gd name="connsiteX6" fmla="*/ 828675 w 897732"/>
              <a:gd name="connsiteY6" fmla="*/ 0 h 671513"/>
              <a:gd name="connsiteX7" fmla="*/ 45244 w 897732"/>
              <a:gd name="connsiteY7" fmla="*/ 261938 h 671513"/>
              <a:gd name="connsiteX8" fmla="*/ 0 w 897732"/>
              <a:gd name="connsiteY8" fmla="*/ 314325 h 671513"/>
              <a:gd name="connsiteX0" fmla="*/ 0 w 902120"/>
              <a:gd name="connsiteY0" fmla="*/ 321495 h 678683"/>
              <a:gd name="connsiteX1" fmla="*/ 0 w 902120"/>
              <a:gd name="connsiteY1" fmla="*/ 614389 h 678683"/>
              <a:gd name="connsiteX2" fmla="*/ 54769 w 902120"/>
              <a:gd name="connsiteY2" fmla="*/ 678683 h 678683"/>
              <a:gd name="connsiteX3" fmla="*/ 840582 w 902120"/>
              <a:gd name="connsiteY3" fmla="*/ 678683 h 678683"/>
              <a:gd name="connsiteX4" fmla="*/ 897732 w 902120"/>
              <a:gd name="connsiteY4" fmla="*/ 621533 h 678683"/>
              <a:gd name="connsiteX5" fmla="*/ 897732 w 902120"/>
              <a:gd name="connsiteY5" fmla="*/ 59558 h 678683"/>
              <a:gd name="connsiteX6" fmla="*/ 828675 w 902120"/>
              <a:gd name="connsiteY6" fmla="*/ 7170 h 678683"/>
              <a:gd name="connsiteX7" fmla="*/ 45244 w 902120"/>
              <a:gd name="connsiteY7" fmla="*/ 269108 h 678683"/>
              <a:gd name="connsiteX8" fmla="*/ 0 w 902120"/>
              <a:gd name="connsiteY8" fmla="*/ 321495 h 678683"/>
              <a:gd name="connsiteX0" fmla="*/ 0 w 903259"/>
              <a:gd name="connsiteY0" fmla="*/ 334803 h 691991"/>
              <a:gd name="connsiteX1" fmla="*/ 0 w 903259"/>
              <a:gd name="connsiteY1" fmla="*/ 627697 h 691991"/>
              <a:gd name="connsiteX2" fmla="*/ 54769 w 903259"/>
              <a:gd name="connsiteY2" fmla="*/ 691991 h 691991"/>
              <a:gd name="connsiteX3" fmla="*/ 840582 w 903259"/>
              <a:gd name="connsiteY3" fmla="*/ 691991 h 691991"/>
              <a:gd name="connsiteX4" fmla="*/ 897732 w 903259"/>
              <a:gd name="connsiteY4" fmla="*/ 634841 h 691991"/>
              <a:gd name="connsiteX5" fmla="*/ 897732 w 903259"/>
              <a:gd name="connsiteY5" fmla="*/ 72866 h 691991"/>
              <a:gd name="connsiteX6" fmla="*/ 828675 w 903259"/>
              <a:gd name="connsiteY6" fmla="*/ 20478 h 691991"/>
              <a:gd name="connsiteX7" fmla="*/ 45244 w 903259"/>
              <a:gd name="connsiteY7" fmla="*/ 282416 h 691991"/>
              <a:gd name="connsiteX8" fmla="*/ 0 w 903259"/>
              <a:gd name="connsiteY8" fmla="*/ 334803 h 691991"/>
              <a:gd name="connsiteX0" fmla="*/ 0 w 902430"/>
              <a:gd name="connsiteY0" fmla="*/ 326084 h 683272"/>
              <a:gd name="connsiteX1" fmla="*/ 0 w 902430"/>
              <a:gd name="connsiteY1" fmla="*/ 618978 h 683272"/>
              <a:gd name="connsiteX2" fmla="*/ 54769 w 902430"/>
              <a:gd name="connsiteY2" fmla="*/ 683272 h 683272"/>
              <a:gd name="connsiteX3" fmla="*/ 840582 w 902430"/>
              <a:gd name="connsiteY3" fmla="*/ 683272 h 683272"/>
              <a:gd name="connsiteX4" fmla="*/ 897732 w 902430"/>
              <a:gd name="connsiteY4" fmla="*/ 626122 h 683272"/>
              <a:gd name="connsiteX5" fmla="*/ 897732 w 902430"/>
              <a:gd name="connsiteY5" fmla="*/ 64147 h 683272"/>
              <a:gd name="connsiteX6" fmla="*/ 828675 w 902430"/>
              <a:gd name="connsiteY6" fmla="*/ 11759 h 683272"/>
              <a:gd name="connsiteX7" fmla="*/ 45244 w 902430"/>
              <a:gd name="connsiteY7" fmla="*/ 273697 h 683272"/>
              <a:gd name="connsiteX8" fmla="*/ 0 w 902430"/>
              <a:gd name="connsiteY8" fmla="*/ 326084 h 683272"/>
              <a:gd name="connsiteX0" fmla="*/ 0 w 898864"/>
              <a:gd name="connsiteY0" fmla="*/ 327341 h 684529"/>
              <a:gd name="connsiteX1" fmla="*/ 0 w 898864"/>
              <a:gd name="connsiteY1" fmla="*/ 620235 h 684529"/>
              <a:gd name="connsiteX2" fmla="*/ 54769 w 898864"/>
              <a:gd name="connsiteY2" fmla="*/ 684529 h 684529"/>
              <a:gd name="connsiteX3" fmla="*/ 840582 w 898864"/>
              <a:gd name="connsiteY3" fmla="*/ 684529 h 684529"/>
              <a:gd name="connsiteX4" fmla="*/ 897732 w 898864"/>
              <a:gd name="connsiteY4" fmla="*/ 627379 h 684529"/>
              <a:gd name="connsiteX5" fmla="*/ 897732 w 898864"/>
              <a:gd name="connsiteY5" fmla="*/ 65404 h 684529"/>
              <a:gd name="connsiteX6" fmla="*/ 828675 w 898864"/>
              <a:gd name="connsiteY6" fmla="*/ 13016 h 684529"/>
              <a:gd name="connsiteX7" fmla="*/ 45244 w 898864"/>
              <a:gd name="connsiteY7" fmla="*/ 274954 h 684529"/>
              <a:gd name="connsiteX8" fmla="*/ 0 w 898864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1654 w 902516"/>
              <a:gd name="connsiteY0" fmla="*/ 327341 h 684529"/>
              <a:gd name="connsiteX1" fmla="*/ 1654 w 902516"/>
              <a:gd name="connsiteY1" fmla="*/ 620235 h 684529"/>
              <a:gd name="connsiteX2" fmla="*/ 56423 w 902516"/>
              <a:gd name="connsiteY2" fmla="*/ 684529 h 684529"/>
              <a:gd name="connsiteX3" fmla="*/ 842236 w 902516"/>
              <a:gd name="connsiteY3" fmla="*/ 684529 h 684529"/>
              <a:gd name="connsiteX4" fmla="*/ 899386 w 902516"/>
              <a:gd name="connsiteY4" fmla="*/ 627379 h 684529"/>
              <a:gd name="connsiteX5" fmla="*/ 899386 w 902516"/>
              <a:gd name="connsiteY5" fmla="*/ 65404 h 684529"/>
              <a:gd name="connsiteX6" fmla="*/ 830329 w 902516"/>
              <a:gd name="connsiteY6" fmla="*/ 13016 h 684529"/>
              <a:gd name="connsiteX7" fmla="*/ 46898 w 902516"/>
              <a:gd name="connsiteY7" fmla="*/ 274954 h 684529"/>
              <a:gd name="connsiteX8" fmla="*/ 1654 w 902516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501 w 901363"/>
              <a:gd name="connsiteY0" fmla="*/ 327341 h 684529"/>
              <a:gd name="connsiteX1" fmla="*/ 501 w 901363"/>
              <a:gd name="connsiteY1" fmla="*/ 620235 h 684529"/>
              <a:gd name="connsiteX2" fmla="*/ 55270 w 901363"/>
              <a:gd name="connsiteY2" fmla="*/ 684529 h 684529"/>
              <a:gd name="connsiteX3" fmla="*/ 841083 w 901363"/>
              <a:gd name="connsiteY3" fmla="*/ 684529 h 684529"/>
              <a:gd name="connsiteX4" fmla="*/ 898233 w 901363"/>
              <a:gd name="connsiteY4" fmla="*/ 627379 h 684529"/>
              <a:gd name="connsiteX5" fmla="*/ 898233 w 901363"/>
              <a:gd name="connsiteY5" fmla="*/ 65404 h 684529"/>
              <a:gd name="connsiteX6" fmla="*/ 829176 w 901363"/>
              <a:gd name="connsiteY6" fmla="*/ 13016 h 684529"/>
              <a:gd name="connsiteX7" fmla="*/ 45745 w 901363"/>
              <a:gd name="connsiteY7" fmla="*/ 274954 h 684529"/>
              <a:gd name="connsiteX8" fmla="*/ 501 w 901363"/>
              <a:gd name="connsiteY8" fmla="*/ 327341 h 684529"/>
              <a:gd name="connsiteX0" fmla="*/ 712 w 901574"/>
              <a:gd name="connsiteY0" fmla="*/ 327341 h 688517"/>
              <a:gd name="connsiteX1" fmla="*/ 712 w 901574"/>
              <a:gd name="connsiteY1" fmla="*/ 620235 h 688517"/>
              <a:gd name="connsiteX2" fmla="*/ 55481 w 901574"/>
              <a:gd name="connsiteY2" fmla="*/ 684529 h 688517"/>
              <a:gd name="connsiteX3" fmla="*/ 841294 w 901574"/>
              <a:gd name="connsiteY3" fmla="*/ 684529 h 688517"/>
              <a:gd name="connsiteX4" fmla="*/ 898444 w 901574"/>
              <a:gd name="connsiteY4" fmla="*/ 627379 h 688517"/>
              <a:gd name="connsiteX5" fmla="*/ 898444 w 901574"/>
              <a:gd name="connsiteY5" fmla="*/ 65404 h 688517"/>
              <a:gd name="connsiteX6" fmla="*/ 829387 w 901574"/>
              <a:gd name="connsiteY6" fmla="*/ 13016 h 688517"/>
              <a:gd name="connsiteX7" fmla="*/ 45956 w 901574"/>
              <a:gd name="connsiteY7" fmla="*/ 274954 h 688517"/>
              <a:gd name="connsiteX8" fmla="*/ 712 w 901574"/>
              <a:gd name="connsiteY8" fmla="*/ 327341 h 688517"/>
              <a:gd name="connsiteX0" fmla="*/ 892 w 901754"/>
              <a:gd name="connsiteY0" fmla="*/ 327341 h 684529"/>
              <a:gd name="connsiteX1" fmla="*/ 892 w 901754"/>
              <a:gd name="connsiteY1" fmla="*/ 620235 h 684529"/>
              <a:gd name="connsiteX2" fmla="*/ 55661 w 901754"/>
              <a:gd name="connsiteY2" fmla="*/ 684529 h 684529"/>
              <a:gd name="connsiteX3" fmla="*/ 841474 w 901754"/>
              <a:gd name="connsiteY3" fmla="*/ 684529 h 684529"/>
              <a:gd name="connsiteX4" fmla="*/ 898624 w 901754"/>
              <a:gd name="connsiteY4" fmla="*/ 627379 h 684529"/>
              <a:gd name="connsiteX5" fmla="*/ 898624 w 901754"/>
              <a:gd name="connsiteY5" fmla="*/ 65404 h 684529"/>
              <a:gd name="connsiteX6" fmla="*/ 829567 w 901754"/>
              <a:gd name="connsiteY6" fmla="*/ 13016 h 684529"/>
              <a:gd name="connsiteX7" fmla="*/ 46136 w 901754"/>
              <a:gd name="connsiteY7" fmla="*/ 274954 h 684529"/>
              <a:gd name="connsiteX8" fmla="*/ 892 w 901754"/>
              <a:gd name="connsiteY8" fmla="*/ 327341 h 684529"/>
              <a:gd name="connsiteX0" fmla="*/ 478 w 901340"/>
              <a:gd name="connsiteY0" fmla="*/ 327341 h 684529"/>
              <a:gd name="connsiteX1" fmla="*/ 478 w 901340"/>
              <a:gd name="connsiteY1" fmla="*/ 620235 h 684529"/>
              <a:gd name="connsiteX2" fmla="*/ 55247 w 901340"/>
              <a:gd name="connsiteY2" fmla="*/ 684529 h 684529"/>
              <a:gd name="connsiteX3" fmla="*/ 841060 w 901340"/>
              <a:gd name="connsiteY3" fmla="*/ 684529 h 684529"/>
              <a:gd name="connsiteX4" fmla="*/ 898210 w 901340"/>
              <a:gd name="connsiteY4" fmla="*/ 627379 h 684529"/>
              <a:gd name="connsiteX5" fmla="*/ 898210 w 901340"/>
              <a:gd name="connsiteY5" fmla="*/ 65404 h 684529"/>
              <a:gd name="connsiteX6" fmla="*/ 829153 w 901340"/>
              <a:gd name="connsiteY6" fmla="*/ 13016 h 684529"/>
              <a:gd name="connsiteX7" fmla="*/ 45722 w 901340"/>
              <a:gd name="connsiteY7" fmla="*/ 274954 h 684529"/>
              <a:gd name="connsiteX8" fmla="*/ 478 w 901340"/>
              <a:gd name="connsiteY8" fmla="*/ 327341 h 684529"/>
              <a:gd name="connsiteX0" fmla="*/ 268 w 901130"/>
              <a:gd name="connsiteY0" fmla="*/ 327341 h 689292"/>
              <a:gd name="connsiteX1" fmla="*/ 268 w 901130"/>
              <a:gd name="connsiteY1" fmla="*/ 620235 h 689292"/>
              <a:gd name="connsiteX2" fmla="*/ 93137 w 901130"/>
              <a:gd name="connsiteY2" fmla="*/ 689292 h 689292"/>
              <a:gd name="connsiteX3" fmla="*/ 840850 w 901130"/>
              <a:gd name="connsiteY3" fmla="*/ 684529 h 689292"/>
              <a:gd name="connsiteX4" fmla="*/ 898000 w 901130"/>
              <a:gd name="connsiteY4" fmla="*/ 627379 h 689292"/>
              <a:gd name="connsiteX5" fmla="*/ 898000 w 901130"/>
              <a:gd name="connsiteY5" fmla="*/ 65404 h 689292"/>
              <a:gd name="connsiteX6" fmla="*/ 828943 w 901130"/>
              <a:gd name="connsiteY6" fmla="*/ 13016 h 689292"/>
              <a:gd name="connsiteX7" fmla="*/ 45512 w 901130"/>
              <a:gd name="connsiteY7" fmla="*/ 274954 h 689292"/>
              <a:gd name="connsiteX8" fmla="*/ 268 w 901130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1075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8219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8219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7750"/>
              <a:gd name="connsiteY0" fmla="*/ 327341 h 689292"/>
              <a:gd name="connsiteX1" fmla="*/ 493 w 907750"/>
              <a:gd name="connsiteY1" fmla="*/ 620235 h 689292"/>
              <a:gd name="connsiteX2" fmla="*/ 93362 w 907750"/>
              <a:gd name="connsiteY2" fmla="*/ 689292 h 689292"/>
              <a:gd name="connsiteX3" fmla="*/ 848219 w 907750"/>
              <a:gd name="connsiteY3" fmla="*/ 684529 h 689292"/>
              <a:gd name="connsiteX4" fmla="*/ 907750 w 907750"/>
              <a:gd name="connsiteY4" fmla="*/ 627379 h 689292"/>
              <a:gd name="connsiteX5" fmla="*/ 898225 w 907750"/>
              <a:gd name="connsiteY5" fmla="*/ 65404 h 689292"/>
              <a:gd name="connsiteX6" fmla="*/ 829168 w 907750"/>
              <a:gd name="connsiteY6" fmla="*/ 13016 h 689292"/>
              <a:gd name="connsiteX7" fmla="*/ 45737 w 907750"/>
              <a:gd name="connsiteY7" fmla="*/ 274954 h 689292"/>
              <a:gd name="connsiteX8" fmla="*/ 493 w 907750"/>
              <a:gd name="connsiteY8" fmla="*/ 327341 h 689292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9294"/>
              <a:gd name="connsiteY0" fmla="*/ 328690 h 690641"/>
              <a:gd name="connsiteX1" fmla="*/ 493 w 909294"/>
              <a:gd name="connsiteY1" fmla="*/ 621584 h 690641"/>
              <a:gd name="connsiteX2" fmla="*/ 93362 w 909294"/>
              <a:gd name="connsiteY2" fmla="*/ 690641 h 690641"/>
              <a:gd name="connsiteX3" fmla="*/ 848219 w 909294"/>
              <a:gd name="connsiteY3" fmla="*/ 685878 h 690641"/>
              <a:gd name="connsiteX4" fmla="*/ 907750 w 909294"/>
              <a:gd name="connsiteY4" fmla="*/ 628728 h 690641"/>
              <a:gd name="connsiteX5" fmla="*/ 898225 w 909294"/>
              <a:gd name="connsiteY5" fmla="*/ 66753 h 690641"/>
              <a:gd name="connsiteX6" fmla="*/ 829168 w 909294"/>
              <a:gd name="connsiteY6" fmla="*/ 14365 h 690641"/>
              <a:gd name="connsiteX7" fmla="*/ 45737 w 909294"/>
              <a:gd name="connsiteY7" fmla="*/ 276303 h 690641"/>
              <a:gd name="connsiteX8" fmla="*/ 493 w 909294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578722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10346"/>
              <a:gd name="connsiteY0" fmla="*/ 328690 h 690641"/>
              <a:gd name="connsiteX1" fmla="*/ 493 w 910346"/>
              <a:gd name="connsiteY1" fmla="*/ 621584 h 690641"/>
              <a:gd name="connsiteX2" fmla="*/ 93362 w 910346"/>
              <a:gd name="connsiteY2" fmla="*/ 690641 h 690641"/>
              <a:gd name="connsiteX3" fmla="*/ 848219 w 910346"/>
              <a:gd name="connsiteY3" fmla="*/ 685878 h 690641"/>
              <a:gd name="connsiteX4" fmla="*/ 907750 w 910346"/>
              <a:gd name="connsiteY4" fmla="*/ 578722 h 690641"/>
              <a:gd name="connsiteX5" fmla="*/ 898225 w 910346"/>
              <a:gd name="connsiteY5" fmla="*/ 66753 h 690641"/>
              <a:gd name="connsiteX6" fmla="*/ 829168 w 910346"/>
              <a:gd name="connsiteY6" fmla="*/ 14365 h 690641"/>
              <a:gd name="connsiteX7" fmla="*/ 45737 w 910346"/>
              <a:gd name="connsiteY7" fmla="*/ 276303 h 690641"/>
              <a:gd name="connsiteX8" fmla="*/ 493 w 910346"/>
              <a:gd name="connsiteY8" fmla="*/ 328690 h 690641"/>
              <a:gd name="connsiteX0" fmla="*/ 493 w 908243"/>
              <a:gd name="connsiteY0" fmla="*/ 328690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28690 h 690641"/>
              <a:gd name="connsiteX0" fmla="*/ 493 w 908243"/>
              <a:gd name="connsiteY0" fmla="*/ 359647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59647 h 690641"/>
              <a:gd name="connsiteX0" fmla="*/ 493 w 908243"/>
              <a:gd name="connsiteY0" fmla="*/ 354885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54885 h 690641"/>
              <a:gd name="connsiteX0" fmla="*/ 1323 w 909073"/>
              <a:gd name="connsiteY0" fmla="*/ 354885 h 690641"/>
              <a:gd name="connsiteX1" fmla="*/ 1323 w 909073"/>
              <a:gd name="connsiteY1" fmla="*/ 621584 h 690641"/>
              <a:gd name="connsiteX2" fmla="*/ 94192 w 909073"/>
              <a:gd name="connsiteY2" fmla="*/ 690641 h 690641"/>
              <a:gd name="connsiteX3" fmla="*/ 849049 w 909073"/>
              <a:gd name="connsiteY3" fmla="*/ 685878 h 690641"/>
              <a:gd name="connsiteX4" fmla="*/ 908580 w 909073"/>
              <a:gd name="connsiteY4" fmla="*/ 578722 h 690641"/>
              <a:gd name="connsiteX5" fmla="*/ 899055 w 909073"/>
              <a:gd name="connsiteY5" fmla="*/ 66753 h 690641"/>
              <a:gd name="connsiteX6" fmla="*/ 829998 w 909073"/>
              <a:gd name="connsiteY6" fmla="*/ 14365 h 690641"/>
              <a:gd name="connsiteX7" fmla="*/ 46567 w 909073"/>
              <a:gd name="connsiteY7" fmla="*/ 276303 h 690641"/>
              <a:gd name="connsiteX8" fmla="*/ 1323 w 909073"/>
              <a:gd name="connsiteY8" fmla="*/ 354885 h 690641"/>
              <a:gd name="connsiteX0" fmla="*/ 494 w 908244"/>
              <a:gd name="connsiteY0" fmla="*/ 354885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54885 h 690641"/>
              <a:gd name="connsiteX0" fmla="*/ 1322 w 909072"/>
              <a:gd name="connsiteY0" fmla="*/ 354885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54885 h 690641"/>
              <a:gd name="connsiteX0" fmla="*/ 494 w 908244"/>
              <a:gd name="connsiteY0" fmla="*/ 354885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54885 h 690641"/>
              <a:gd name="connsiteX0" fmla="*/ 1322 w 909072"/>
              <a:gd name="connsiteY0" fmla="*/ 354885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54885 h 690641"/>
              <a:gd name="connsiteX0" fmla="*/ 1322 w 909072"/>
              <a:gd name="connsiteY0" fmla="*/ 385842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595390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920 w 908670"/>
              <a:gd name="connsiteY0" fmla="*/ 385842 h 690641"/>
              <a:gd name="connsiteX1" fmla="*/ 920 w 908670"/>
              <a:gd name="connsiteY1" fmla="*/ 595390 h 690641"/>
              <a:gd name="connsiteX2" fmla="*/ 93789 w 908670"/>
              <a:gd name="connsiteY2" fmla="*/ 690641 h 690641"/>
              <a:gd name="connsiteX3" fmla="*/ 848646 w 908670"/>
              <a:gd name="connsiteY3" fmla="*/ 685878 h 690641"/>
              <a:gd name="connsiteX4" fmla="*/ 908177 w 908670"/>
              <a:gd name="connsiteY4" fmla="*/ 578722 h 690641"/>
              <a:gd name="connsiteX5" fmla="*/ 898652 w 908670"/>
              <a:gd name="connsiteY5" fmla="*/ 66753 h 690641"/>
              <a:gd name="connsiteX6" fmla="*/ 829595 w 908670"/>
              <a:gd name="connsiteY6" fmla="*/ 14365 h 690641"/>
              <a:gd name="connsiteX7" fmla="*/ 46164 w 908670"/>
              <a:gd name="connsiteY7" fmla="*/ 276303 h 690641"/>
              <a:gd name="connsiteX8" fmla="*/ 920 w 908670"/>
              <a:gd name="connsiteY8" fmla="*/ 385842 h 690641"/>
              <a:gd name="connsiteX0" fmla="*/ 882 w 908632"/>
              <a:gd name="connsiteY0" fmla="*/ 385842 h 694528"/>
              <a:gd name="connsiteX1" fmla="*/ 882 w 908632"/>
              <a:gd name="connsiteY1" fmla="*/ 595390 h 694528"/>
              <a:gd name="connsiteX2" fmla="*/ 93751 w 908632"/>
              <a:gd name="connsiteY2" fmla="*/ 690641 h 694528"/>
              <a:gd name="connsiteX3" fmla="*/ 848608 w 908632"/>
              <a:gd name="connsiteY3" fmla="*/ 685878 h 694528"/>
              <a:gd name="connsiteX4" fmla="*/ 908139 w 908632"/>
              <a:gd name="connsiteY4" fmla="*/ 578722 h 694528"/>
              <a:gd name="connsiteX5" fmla="*/ 898614 w 908632"/>
              <a:gd name="connsiteY5" fmla="*/ 66753 h 694528"/>
              <a:gd name="connsiteX6" fmla="*/ 829557 w 908632"/>
              <a:gd name="connsiteY6" fmla="*/ 14365 h 694528"/>
              <a:gd name="connsiteX7" fmla="*/ 46126 w 908632"/>
              <a:gd name="connsiteY7" fmla="*/ 276303 h 694528"/>
              <a:gd name="connsiteX8" fmla="*/ 882 w 908632"/>
              <a:gd name="connsiteY8" fmla="*/ 385842 h 694528"/>
              <a:gd name="connsiteX0" fmla="*/ 882 w 908632"/>
              <a:gd name="connsiteY0" fmla="*/ 385842 h 691355"/>
              <a:gd name="connsiteX1" fmla="*/ 882 w 908632"/>
              <a:gd name="connsiteY1" fmla="*/ 595390 h 691355"/>
              <a:gd name="connsiteX2" fmla="*/ 93751 w 908632"/>
              <a:gd name="connsiteY2" fmla="*/ 690641 h 691355"/>
              <a:gd name="connsiteX3" fmla="*/ 848608 w 908632"/>
              <a:gd name="connsiteY3" fmla="*/ 685878 h 691355"/>
              <a:gd name="connsiteX4" fmla="*/ 908139 w 908632"/>
              <a:gd name="connsiteY4" fmla="*/ 578722 h 691355"/>
              <a:gd name="connsiteX5" fmla="*/ 898614 w 908632"/>
              <a:gd name="connsiteY5" fmla="*/ 66753 h 691355"/>
              <a:gd name="connsiteX6" fmla="*/ 829557 w 908632"/>
              <a:gd name="connsiteY6" fmla="*/ 14365 h 691355"/>
              <a:gd name="connsiteX7" fmla="*/ 46126 w 908632"/>
              <a:gd name="connsiteY7" fmla="*/ 276303 h 691355"/>
              <a:gd name="connsiteX8" fmla="*/ 882 w 908632"/>
              <a:gd name="connsiteY8" fmla="*/ 385842 h 691355"/>
              <a:gd name="connsiteX0" fmla="*/ 882 w 908632"/>
              <a:gd name="connsiteY0" fmla="*/ 385842 h 690641"/>
              <a:gd name="connsiteX1" fmla="*/ 882 w 908632"/>
              <a:gd name="connsiteY1" fmla="*/ 595390 h 690641"/>
              <a:gd name="connsiteX2" fmla="*/ 93751 w 908632"/>
              <a:gd name="connsiteY2" fmla="*/ 690641 h 690641"/>
              <a:gd name="connsiteX3" fmla="*/ 848608 w 908632"/>
              <a:gd name="connsiteY3" fmla="*/ 685878 h 690641"/>
              <a:gd name="connsiteX4" fmla="*/ 908139 w 908632"/>
              <a:gd name="connsiteY4" fmla="*/ 578722 h 690641"/>
              <a:gd name="connsiteX5" fmla="*/ 898614 w 908632"/>
              <a:gd name="connsiteY5" fmla="*/ 66753 h 690641"/>
              <a:gd name="connsiteX6" fmla="*/ 829557 w 908632"/>
              <a:gd name="connsiteY6" fmla="*/ 14365 h 690641"/>
              <a:gd name="connsiteX7" fmla="*/ 46126 w 908632"/>
              <a:gd name="connsiteY7" fmla="*/ 276303 h 690641"/>
              <a:gd name="connsiteX8" fmla="*/ 882 w 908632"/>
              <a:gd name="connsiteY8" fmla="*/ 385842 h 690641"/>
              <a:gd name="connsiteX0" fmla="*/ 655 w 908405"/>
              <a:gd name="connsiteY0" fmla="*/ 385842 h 690641"/>
              <a:gd name="connsiteX1" fmla="*/ 655 w 908405"/>
              <a:gd name="connsiteY1" fmla="*/ 595390 h 690641"/>
              <a:gd name="connsiteX2" fmla="*/ 112574 w 908405"/>
              <a:gd name="connsiteY2" fmla="*/ 690641 h 690641"/>
              <a:gd name="connsiteX3" fmla="*/ 848381 w 908405"/>
              <a:gd name="connsiteY3" fmla="*/ 685878 h 690641"/>
              <a:gd name="connsiteX4" fmla="*/ 907912 w 908405"/>
              <a:gd name="connsiteY4" fmla="*/ 578722 h 690641"/>
              <a:gd name="connsiteX5" fmla="*/ 898387 w 908405"/>
              <a:gd name="connsiteY5" fmla="*/ 66753 h 690641"/>
              <a:gd name="connsiteX6" fmla="*/ 829330 w 908405"/>
              <a:gd name="connsiteY6" fmla="*/ 14365 h 690641"/>
              <a:gd name="connsiteX7" fmla="*/ 45899 w 908405"/>
              <a:gd name="connsiteY7" fmla="*/ 276303 h 690641"/>
              <a:gd name="connsiteX8" fmla="*/ 655 w 908405"/>
              <a:gd name="connsiteY8" fmla="*/ 385842 h 690641"/>
              <a:gd name="connsiteX0" fmla="*/ 807 w 908557"/>
              <a:gd name="connsiteY0" fmla="*/ 385842 h 692203"/>
              <a:gd name="connsiteX1" fmla="*/ 807 w 908557"/>
              <a:gd name="connsiteY1" fmla="*/ 595390 h 692203"/>
              <a:gd name="connsiteX2" fmla="*/ 112726 w 908557"/>
              <a:gd name="connsiteY2" fmla="*/ 690641 h 692203"/>
              <a:gd name="connsiteX3" fmla="*/ 848533 w 908557"/>
              <a:gd name="connsiteY3" fmla="*/ 685878 h 692203"/>
              <a:gd name="connsiteX4" fmla="*/ 908064 w 908557"/>
              <a:gd name="connsiteY4" fmla="*/ 578722 h 692203"/>
              <a:gd name="connsiteX5" fmla="*/ 898539 w 908557"/>
              <a:gd name="connsiteY5" fmla="*/ 66753 h 692203"/>
              <a:gd name="connsiteX6" fmla="*/ 829482 w 908557"/>
              <a:gd name="connsiteY6" fmla="*/ 14365 h 692203"/>
              <a:gd name="connsiteX7" fmla="*/ 46051 w 908557"/>
              <a:gd name="connsiteY7" fmla="*/ 276303 h 692203"/>
              <a:gd name="connsiteX8" fmla="*/ 807 w 908557"/>
              <a:gd name="connsiteY8" fmla="*/ 385842 h 692203"/>
              <a:gd name="connsiteX0" fmla="*/ 699 w 908449"/>
              <a:gd name="connsiteY0" fmla="*/ 385842 h 692203"/>
              <a:gd name="connsiteX1" fmla="*/ 699 w 908449"/>
              <a:gd name="connsiteY1" fmla="*/ 595390 h 692203"/>
              <a:gd name="connsiteX2" fmla="*/ 112618 w 908449"/>
              <a:gd name="connsiteY2" fmla="*/ 690641 h 692203"/>
              <a:gd name="connsiteX3" fmla="*/ 848425 w 908449"/>
              <a:gd name="connsiteY3" fmla="*/ 685878 h 692203"/>
              <a:gd name="connsiteX4" fmla="*/ 907956 w 908449"/>
              <a:gd name="connsiteY4" fmla="*/ 578722 h 692203"/>
              <a:gd name="connsiteX5" fmla="*/ 898431 w 908449"/>
              <a:gd name="connsiteY5" fmla="*/ 66753 h 692203"/>
              <a:gd name="connsiteX6" fmla="*/ 829374 w 908449"/>
              <a:gd name="connsiteY6" fmla="*/ 14365 h 692203"/>
              <a:gd name="connsiteX7" fmla="*/ 45943 w 908449"/>
              <a:gd name="connsiteY7" fmla="*/ 276303 h 692203"/>
              <a:gd name="connsiteX8" fmla="*/ 699 w 908449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0534"/>
              <a:gd name="connsiteY0" fmla="*/ 386399 h 692760"/>
              <a:gd name="connsiteX1" fmla="*/ 699 w 910534"/>
              <a:gd name="connsiteY1" fmla="*/ 595947 h 692760"/>
              <a:gd name="connsiteX2" fmla="*/ 112618 w 910534"/>
              <a:gd name="connsiteY2" fmla="*/ 691198 h 692760"/>
              <a:gd name="connsiteX3" fmla="*/ 848425 w 910534"/>
              <a:gd name="connsiteY3" fmla="*/ 686435 h 692760"/>
              <a:gd name="connsiteX4" fmla="*/ 907956 w 910534"/>
              <a:gd name="connsiteY4" fmla="*/ 579279 h 692760"/>
              <a:gd name="connsiteX5" fmla="*/ 910534 w 910534"/>
              <a:gd name="connsiteY5" fmla="*/ 67310 h 692760"/>
              <a:gd name="connsiteX6" fmla="*/ 829374 w 910534"/>
              <a:gd name="connsiteY6" fmla="*/ 14922 h 692760"/>
              <a:gd name="connsiteX7" fmla="*/ 45943 w 910534"/>
              <a:gd name="connsiteY7" fmla="*/ 276860 h 692760"/>
              <a:gd name="connsiteX8" fmla="*/ 699 w 910534"/>
              <a:gd name="connsiteY8" fmla="*/ 386399 h 692760"/>
              <a:gd name="connsiteX0" fmla="*/ 699 w 910534"/>
              <a:gd name="connsiteY0" fmla="*/ 384791 h 691152"/>
              <a:gd name="connsiteX1" fmla="*/ 699 w 910534"/>
              <a:gd name="connsiteY1" fmla="*/ 594339 h 691152"/>
              <a:gd name="connsiteX2" fmla="*/ 112618 w 910534"/>
              <a:gd name="connsiteY2" fmla="*/ 689590 h 691152"/>
              <a:gd name="connsiteX3" fmla="*/ 848425 w 910534"/>
              <a:gd name="connsiteY3" fmla="*/ 684827 h 691152"/>
              <a:gd name="connsiteX4" fmla="*/ 907956 w 910534"/>
              <a:gd name="connsiteY4" fmla="*/ 577671 h 691152"/>
              <a:gd name="connsiteX5" fmla="*/ 910534 w 910534"/>
              <a:gd name="connsiteY5" fmla="*/ 65702 h 691152"/>
              <a:gd name="connsiteX6" fmla="*/ 829374 w 910534"/>
              <a:gd name="connsiteY6" fmla="*/ 13314 h 691152"/>
              <a:gd name="connsiteX7" fmla="*/ 45943 w 910534"/>
              <a:gd name="connsiteY7" fmla="*/ 275252 h 691152"/>
              <a:gd name="connsiteX8" fmla="*/ 699 w 910534"/>
              <a:gd name="connsiteY8" fmla="*/ 384791 h 691152"/>
              <a:gd name="connsiteX0" fmla="*/ 699 w 910534"/>
              <a:gd name="connsiteY0" fmla="*/ 384791 h 691152"/>
              <a:gd name="connsiteX1" fmla="*/ 699 w 910534"/>
              <a:gd name="connsiteY1" fmla="*/ 594339 h 691152"/>
              <a:gd name="connsiteX2" fmla="*/ 112618 w 910534"/>
              <a:gd name="connsiteY2" fmla="*/ 689590 h 691152"/>
              <a:gd name="connsiteX3" fmla="*/ 848425 w 910534"/>
              <a:gd name="connsiteY3" fmla="*/ 684827 h 691152"/>
              <a:gd name="connsiteX4" fmla="*/ 907956 w 910534"/>
              <a:gd name="connsiteY4" fmla="*/ 577671 h 691152"/>
              <a:gd name="connsiteX5" fmla="*/ 910534 w 910534"/>
              <a:gd name="connsiteY5" fmla="*/ 65702 h 691152"/>
              <a:gd name="connsiteX6" fmla="*/ 829374 w 910534"/>
              <a:gd name="connsiteY6" fmla="*/ 13314 h 691152"/>
              <a:gd name="connsiteX7" fmla="*/ 45943 w 910534"/>
              <a:gd name="connsiteY7" fmla="*/ 275252 h 691152"/>
              <a:gd name="connsiteX8" fmla="*/ 699 w 910534"/>
              <a:gd name="connsiteY8" fmla="*/ 384791 h 691152"/>
              <a:gd name="connsiteX0" fmla="*/ 264 w 910099"/>
              <a:gd name="connsiteY0" fmla="*/ 384791 h 691326"/>
              <a:gd name="connsiteX1" fmla="*/ 264 w 910099"/>
              <a:gd name="connsiteY1" fmla="*/ 594339 h 691326"/>
              <a:gd name="connsiteX2" fmla="*/ 112183 w 910099"/>
              <a:gd name="connsiteY2" fmla="*/ 689590 h 691326"/>
              <a:gd name="connsiteX3" fmla="*/ 847990 w 910099"/>
              <a:gd name="connsiteY3" fmla="*/ 684827 h 691326"/>
              <a:gd name="connsiteX4" fmla="*/ 907521 w 910099"/>
              <a:gd name="connsiteY4" fmla="*/ 577671 h 691326"/>
              <a:gd name="connsiteX5" fmla="*/ 910099 w 910099"/>
              <a:gd name="connsiteY5" fmla="*/ 65702 h 691326"/>
              <a:gd name="connsiteX6" fmla="*/ 828939 w 910099"/>
              <a:gd name="connsiteY6" fmla="*/ 13314 h 691326"/>
              <a:gd name="connsiteX7" fmla="*/ 45508 w 910099"/>
              <a:gd name="connsiteY7" fmla="*/ 275252 h 691326"/>
              <a:gd name="connsiteX8" fmla="*/ 264 w 910099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365 w 910200"/>
              <a:gd name="connsiteY0" fmla="*/ 384791 h 691326"/>
              <a:gd name="connsiteX1" fmla="*/ 365 w 910200"/>
              <a:gd name="connsiteY1" fmla="*/ 594339 h 691326"/>
              <a:gd name="connsiteX2" fmla="*/ 112284 w 910200"/>
              <a:gd name="connsiteY2" fmla="*/ 689590 h 691326"/>
              <a:gd name="connsiteX3" fmla="*/ 848091 w 910200"/>
              <a:gd name="connsiteY3" fmla="*/ 684827 h 691326"/>
              <a:gd name="connsiteX4" fmla="*/ 907622 w 910200"/>
              <a:gd name="connsiteY4" fmla="*/ 577671 h 691326"/>
              <a:gd name="connsiteX5" fmla="*/ 910200 w 910200"/>
              <a:gd name="connsiteY5" fmla="*/ 65702 h 691326"/>
              <a:gd name="connsiteX6" fmla="*/ 829040 w 910200"/>
              <a:gd name="connsiteY6" fmla="*/ 13314 h 691326"/>
              <a:gd name="connsiteX7" fmla="*/ 45609 w 910200"/>
              <a:gd name="connsiteY7" fmla="*/ 275252 h 691326"/>
              <a:gd name="connsiteX8" fmla="*/ 365 w 910200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60014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0 w 909835"/>
              <a:gd name="connsiteY0" fmla="*/ 384791 h 689590"/>
              <a:gd name="connsiteX1" fmla="*/ 0 w 909835"/>
              <a:gd name="connsiteY1" fmla="*/ 594339 h 689590"/>
              <a:gd name="connsiteX2" fmla="*/ 60014 w 909835"/>
              <a:gd name="connsiteY2" fmla="*/ 689590 h 689590"/>
              <a:gd name="connsiteX3" fmla="*/ 847726 w 909835"/>
              <a:gd name="connsiteY3" fmla="*/ 684827 h 689590"/>
              <a:gd name="connsiteX4" fmla="*/ 907257 w 909835"/>
              <a:gd name="connsiteY4" fmla="*/ 577671 h 689590"/>
              <a:gd name="connsiteX5" fmla="*/ 909835 w 909835"/>
              <a:gd name="connsiteY5" fmla="*/ 65702 h 689590"/>
              <a:gd name="connsiteX6" fmla="*/ 828675 w 909835"/>
              <a:gd name="connsiteY6" fmla="*/ 13314 h 689590"/>
              <a:gd name="connsiteX7" fmla="*/ 45244 w 909835"/>
              <a:gd name="connsiteY7" fmla="*/ 275252 h 689590"/>
              <a:gd name="connsiteX8" fmla="*/ 0 w 909835"/>
              <a:gd name="connsiteY8" fmla="*/ 384791 h 689590"/>
              <a:gd name="connsiteX0" fmla="*/ 0 w 909835"/>
              <a:gd name="connsiteY0" fmla="*/ 384791 h 690195"/>
              <a:gd name="connsiteX1" fmla="*/ 0 w 909835"/>
              <a:gd name="connsiteY1" fmla="*/ 594339 h 690195"/>
              <a:gd name="connsiteX2" fmla="*/ 60014 w 909835"/>
              <a:gd name="connsiteY2" fmla="*/ 689590 h 690195"/>
              <a:gd name="connsiteX3" fmla="*/ 847726 w 909835"/>
              <a:gd name="connsiteY3" fmla="*/ 684827 h 690195"/>
              <a:gd name="connsiteX4" fmla="*/ 907257 w 909835"/>
              <a:gd name="connsiteY4" fmla="*/ 577671 h 690195"/>
              <a:gd name="connsiteX5" fmla="*/ 909835 w 909835"/>
              <a:gd name="connsiteY5" fmla="*/ 65702 h 690195"/>
              <a:gd name="connsiteX6" fmla="*/ 828675 w 909835"/>
              <a:gd name="connsiteY6" fmla="*/ 13314 h 690195"/>
              <a:gd name="connsiteX7" fmla="*/ 45244 w 909835"/>
              <a:gd name="connsiteY7" fmla="*/ 275252 h 690195"/>
              <a:gd name="connsiteX8" fmla="*/ 0 w 909835"/>
              <a:gd name="connsiteY8" fmla="*/ 384791 h 690195"/>
              <a:gd name="connsiteX0" fmla="*/ 0 w 909835"/>
              <a:gd name="connsiteY0" fmla="*/ 384791 h 689590"/>
              <a:gd name="connsiteX1" fmla="*/ 0 w 909835"/>
              <a:gd name="connsiteY1" fmla="*/ 580458 h 689590"/>
              <a:gd name="connsiteX2" fmla="*/ 60014 w 909835"/>
              <a:gd name="connsiteY2" fmla="*/ 689590 h 689590"/>
              <a:gd name="connsiteX3" fmla="*/ 847726 w 909835"/>
              <a:gd name="connsiteY3" fmla="*/ 684827 h 689590"/>
              <a:gd name="connsiteX4" fmla="*/ 907257 w 909835"/>
              <a:gd name="connsiteY4" fmla="*/ 577671 h 689590"/>
              <a:gd name="connsiteX5" fmla="*/ 909835 w 909835"/>
              <a:gd name="connsiteY5" fmla="*/ 65702 h 689590"/>
              <a:gd name="connsiteX6" fmla="*/ 828675 w 909835"/>
              <a:gd name="connsiteY6" fmla="*/ 13314 h 689590"/>
              <a:gd name="connsiteX7" fmla="*/ 45244 w 909835"/>
              <a:gd name="connsiteY7" fmla="*/ 275252 h 689590"/>
              <a:gd name="connsiteX8" fmla="*/ 0 w 909835"/>
              <a:gd name="connsiteY8" fmla="*/ 384791 h 689590"/>
              <a:gd name="connsiteX0" fmla="*/ 0 w 909835"/>
              <a:gd name="connsiteY0" fmla="*/ 388381 h 693180"/>
              <a:gd name="connsiteX1" fmla="*/ 0 w 909835"/>
              <a:gd name="connsiteY1" fmla="*/ 584048 h 693180"/>
              <a:gd name="connsiteX2" fmla="*/ 60014 w 909835"/>
              <a:gd name="connsiteY2" fmla="*/ 693180 h 693180"/>
              <a:gd name="connsiteX3" fmla="*/ 847726 w 909835"/>
              <a:gd name="connsiteY3" fmla="*/ 688417 h 693180"/>
              <a:gd name="connsiteX4" fmla="*/ 907257 w 909835"/>
              <a:gd name="connsiteY4" fmla="*/ 581261 h 693180"/>
              <a:gd name="connsiteX5" fmla="*/ 909835 w 909835"/>
              <a:gd name="connsiteY5" fmla="*/ 69292 h 693180"/>
              <a:gd name="connsiteX6" fmla="*/ 845679 w 909835"/>
              <a:gd name="connsiteY6" fmla="*/ 11351 h 693180"/>
              <a:gd name="connsiteX7" fmla="*/ 45244 w 909835"/>
              <a:gd name="connsiteY7" fmla="*/ 278842 h 693180"/>
              <a:gd name="connsiteX8" fmla="*/ 0 w 909835"/>
              <a:gd name="connsiteY8" fmla="*/ 388381 h 693180"/>
              <a:gd name="connsiteX0" fmla="*/ 0 w 909835"/>
              <a:gd name="connsiteY0" fmla="*/ 388381 h 693180"/>
              <a:gd name="connsiteX1" fmla="*/ 0 w 909835"/>
              <a:gd name="connsiteY1" fmla="*/ 584048 h 693180"/>
              <a:gd name="connsiteX2" fmla="*/ 60014 w 909835"/>
              <a:gd name="connsiteY2" fmla="*/ 693180 h 693180"/>
              <a:gd name="connsiteX3" fmla="*/ 847726 w 909835"/>
              <a:gd name="connsiteY3" fmla="*/ 688417 h 693180"/>
              <a:gd name="connsiteX4" fmla="*/ 907257 w 909835"/>
              <a:gd name="connsiteY4" fmla="*/ 581261 h 693180"/>
              <a:gd name="connsiteX5" fmla="*/ 909835 w 909835"/>
              <a:gd name="connsiteY5" fmla="*/ 69292 h 693180"/>
              <a:gd name="connsiteX6" fmla="*/ 845679 w 909835"/>
              <a:gd name="connsiteY6" fmla="*/ 11351 h 693180"/>
              <a:gd name="connsiteX7" fmla="*/ 45244 w 909835"/>
              <a:gd name="connsiteY7" fmla="*/ 278842 h 693180"/>
              <a:gd name="connsiteX8" fmla="*/ 0 w 909835"/>
              <a:gd name="connsiteY8" fmla="*/ 388381 h 693180"/>
              <a:gd name="connsiteX0" fmla="*/ 0 w 909835"/>
              <a:gd name="connsiteY0" fmla="*/ 387170 h 691969"/>
              <a:gd name="connsiteX1" fmla="*/ 0 w 909835"/>
              <a:gd name="connsiteY1" fmla="*/ 582837 h 691969"/>
              <a:gd name="connsiteX2" fmla="*/ 60014 w 909835"/>
              <a:gd name="connsiteY2" fmla="*/ 691969 h 691969"/>
              <a:gd name="connsiteX3" fmla="*/ 847726 w 909835"/>
              <a:gd name="connsiteY3" fmla="*/ 687206 h 691969"/>
              <a:gd name="connsiteX4" fmla="*/ 907257 w 909835"/>
              <a:gd name="connsiteY4" fmla="*/ 580050 h 691969"/>
              <a:gd name="connsiteX5" fmla="*/ 909835 w 909835"/>
              <a:gd name="connsiteY5" fmla="*/ 68081 h 691969"/>
              <a:gd name="connsiteX6" fmla="*/ 845679 w 909835"/>
              <a:gd name="connsiteY6" fmla="*/ 10140 h 691969"/>
              <a:gd name="connsiteX7" fmla="*/ 45244 w 909835"/>
              <a:gd name="connsiteY7" fmla="*/ 277631 h 691969"/>
              <a:gd name="connsiteX8" fmla="*/ 0 w 909835"/>
              <a:gd name="connsiteY8" fmla="*/ 387170 h 691969"/>
              <a:gd name="connsiteX0" fmla="*/ 0 w 909835"/>
              <a:gd name="connsiteY0" fmla="*/ 387170 h 691969"/>
              <a:gd name="connsiteX1" fmla="*/ 0 w 909835"/>
              <a:gd name="connsiteY1" fmla="*/ 582837 h 691969"/>
              <a:gd name="connsiteX2" fmla="*/ 60014 w 909835"/>
              <a:gd name="connsiteY2" fmla="*/ 691969 h 691969"/>
              <a:gd name="connsiteX3" fmla="*/ 847726 w 909835"/>
              <a:gd name="connsiteY3" fmla="*/ 687206 h 691969"/>
              <a:gd name="connsiteX4" fmla="*/ 907257 w 909835"/>
              <a:gd name="connsiteY4" fmla="*/ 580050 h 691969"/>
              <a:gd name="connsiteX5" fmla="*/ 909835 w 909835"/>
              <a:gd name="connsiteY5" fmla="*/ 68081 h 691969"/>
              <a:gd name="connsiteX6" fmla="*/ 845679 w 909835"/>
              <a:gd name="connsiteY6" fmla="*/ 10140 h 691969"/>
              <a:gd name="connsiteX7" fmla="*/ 45244 w 909835"/>
              <a:gd name="connsiteY7" fmla="*/ 277631 h 691969"/>
              <a:gd name="connsiteX8" fmla="*/ 0 w 909835"/>
              <a:gd name="connsiteY8" fmla="*/ 387170 h 691969"/>
              <a:gd name="connsiteX0" fmla="*/ 0 w 909835"/>
              <a:gd name="connsiteY0" fmla="*/ 387170 h 691969"/>
              <a:gd name="connsiteX1" fmla="*/ 0 w 909835"/>
              <a:gd name="connsiteY1" fmla="*/ 582837 h 691969"/>
              <a:gd name="connsiteX2" fmla="*/ 60014 w 909835"/>
              <a:gd name="connsiteY2" fmla="*/ 691969 h 691969"/>
              <a:gd name="connsiteX3" fmla="*/ 847726 w 909835"/>
              <a:gd name="connsiteY3" fmla="*/ 687206 h 691969"/>
              <a:gd name="connsiteX4" fmla="*/ 907257 w 909835"/>
              <a:gd name="connsiteY4" fmla="*/ 580050 h 691969"/>
              <a:gd name="connsiteX5" fmla="*/ 909835 w 909835"/>
              <a:gd name="connsiteY5" fmla="*/ 68081 h 691969"/>
              <a:gd name="connsiteX6" fmla="*/ 845679 w 909835"/>
              <a:gd name="connsiteY6" fmla="*/ 10140 h 691969"/>
              <a:gd name="connsiteX7" fmla="*/ 45244 w 909835"/>
              <a:gd name="connsiteY7" fmla="*/ 277631 h 691969"/>
              <a:gd name="connsiteX8" fmla="*/ 0 w 909835"/>
              <a:gd name="connsiteY8" fmla="*/ 387170 h 69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9835" h="691969">
                <a:moveTo>
                  <a:pt x="0" y="387170"/>
                </a:moveTo>
                <a:lnTo>
                  <a:pt x="0" y="582837"/>
                </a:lnTo>
                <a:cubicBezTo>
                  <a:pt x="314" y="693790"/>
                  <a:pt x="2172" y="691574"/>
                  <a:pt x="60014" y="691969"/>
                </a:cubicBezTo>
                <a:lnTo>
                  <a:pt x="847726" y="687206"/>
                </a:lnTo>
                <a:cubicBezTo>
                  <a:pt x="901495" y="687412"/>
                  <a:pt x="901708" y="648353"/>
                  <a:pt x="907257" y="580050"/>
                </a:cubicBezTo>
                <a:cubicBezTo>
                  <a:pt x="908116" y="409394"/>
                  <a:pt x="908976" y="238737"/>
                  <a:pt x="909835" y="68081"/>
                </a:cubicBezTo>
                <a:cubicBezTo>
                  <a:pt x="906309" y="-20324"/>
                  <a:pt x="891944" y="-1567"/>
                  <a:pt x="845679" y="10140"/>
                </a:cubicBezTo>
                <a:lnTo>
                  <a:pt x="45244" y="277631"/>
                </a:lnTo>
                <a:cubicBezTo>
                  <a:pt x="-3528" y="296576"/>
                  <a:pt x="701" y="315148"/>
                  <a:pt x="0" y="38717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168525" y="4609503"/>
            <a:ext cx="6315075" cy="6175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a-RU" dirty="0" smtClean="0"/>
              <a:t>П</a:t>
            </a:r>
            <a:r>
              <a:rPr lang="ru-RU" dirty="0" err="1" smtClean="0"/>
              <a:t>одзаголовок</a:t>
            </a:r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43" y="197297"/>
            <a:ext cx="2704572" cy="615966"/>
          </a:xfrm>
          <a:prstGeom prst="rect">
            <a:avLst/>
          </a:prstGeom>
        </p:spPr>
      </p:pic>
      <p:sp>
        <p:nvSpPr>
          <p:cNvPr id="21" name="Подзаголовок 2"/>
          <p:cNvSpPr txBox="1">
            <a:spLocks/>
          </p:cNvSpPr>
          <p:nvPr userDrawn="1"/>
        </p:nvSpPr>
        <p:spPr>
          <a:xfrm>
            <a:off x="10764611" y="6198688"/>
            <a:ext cx="142739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uust.ru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 userDrawn="1"/>
        </p:nvCxnSpPr>
        <p:spPr>
          <a:xfrm flipH="1">
            <a:off x="10764611" y="6580776"/>
            <a:ext cx="142738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 userDrawn="1"/>
        </p:nvCxnSpPr>
        <p:spPr>
          <a:xfrm flipH="1">
            <a:off x="2" y="956490"/>
            <a:ext cx="3609973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473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>
          <a:xfrm>
            <a:off x="8534401" y="6356351"/>
            <a:ext cx="305223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1D7AA-F7A9-42A0-8883-FF907F8520D7}" type="datetime1">
              <a:rPr lang="ru-RU"/>
              <a:pPr>
                <a:defRPr/>
              </a:pPr>
              <a:t>10.07.2023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865033" y="6356351"/>
            <a:ext cx="467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5EBDF-4035-4084-BE4D-94D454D047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2548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 userDrawn="1"/>
        </p:nvSpPr>
        <p:spPr>
          <a:xfrm>
            <a:off x="0" y="771315"/>
            <a:ext cx="11036301" cy="934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90549" y="6241143"/>
            <a:ext cx="11601451" cy="39188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10764611" y="6246586"/>
            <a:ext cx="142739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uust.ru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7961" y="6329074"/>
            <a:ext cx="1512168" cy="216024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fld id="{CB07D4DF-2351-4A60-A90B-60ED82532F7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90549" y="267494"/>
            <a:ext cx="3610744" cy="4215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ru-RU" dirty="0"/>
          </a:p>
        </p:txBody>
      </p:sp>
      <p:sp>
        <p:nvSpPr>
          <p:cNvPr id="12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90548" y="1627179"/>
            <a:ext cx="11106152" cy="43503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90268" y="952691"/>
            <a:ext cx="11106432" cy="5865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" y="771315"/>
            <a:ext cx="4351019" cy="93446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11036301" y="155015"/>
            <a:ext cx="660399" cy="6108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847" y="267494"/>
            <a:ext cx="435439" cy="43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89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771315"/>
            <a:ext cx="11036301" cy="934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590549" y="6241143"/>
            <a:ext cx="11601451" cy="39188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10764611" y="6246586"/>
            <a:ext cx="142739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uust.ru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7961" y="6329074"/>
            <a:ext cx="1512168" cy="216024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fld id="{CB07D4DF-2351-4A60-A90B-60ED82532F7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90549" y="267494"/>
            <a:ext cx="3610744" cy="4215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ru-RU" dirty="0"/>
          </a:p>
        </p:txBody>
      </p:sp>
      <p:sp>
        <p:nvSpPr>
          <p:cNvPr id="1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969000" y="1066800"/>
            <a:ext cx="5727700" cy="4910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" y="771315"/>
            <a:ext cx="4351019" cy="93446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1036301" y="155015"/>
            <a:ext cx="660399" cy="6108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847" y="267494"/>
            <a:ext cx="435439" cy="435439"/>
          </a:xfrm>
          <a:prstGeom prst="rect">
            <a:avLst/>
          </a:prstGeom>
        </p:spPr>
      </p:pic>
      <p:sp>
        <p:nvSpPr>
          <p:cNvPr id="27" name="Объект 26"/>
          <p:cNvSpPr>
            <a:spLocks noGrp="1"/>
          </p:cNvSpPr>
          <p:nvPr>
            <p:ph sz="quarter" idx="13" hasCustomPrompt="1"/>
          </p:nvPr>
        </p:nvSpPr>
        <p:spPr>
          <a:xfrm>
            <a:off x="590549" y="1066798"/>
            <a:ext cx="5105401" cy="4910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8921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бъект 20"/>
          <p:cNvSpPr>
            <a:spLocks noGrp="1"/>
          </p:cNvSpPr>
          <p:nvPr>
            <p:ph sz="quarter" idx="10"/>
          </p:nvPr>
        </p:nvSpPr>
        <p:spPr>
          <a:xfrm>
            <a:off x="0" y="1076325"/>
            <a:ext cx="12192000" cy="5791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771315"/>
            <a:ext cx="11036301" cy="934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90549" y="6241143"/>
            <a:ext cx="11601451" cy="391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дзаголовок 2"/>
          <p:cNvSpPr txBox="1">
            <a:spLocks/>
          </p:cNvSpPr>
          <p:nvPr userDrawn="1"/>
        </p:nvSpPr>
        <p:spPr>
          <a:xfrm>
            <a:off x="590550" y="6246586"/>
            <a:ext cx="11601452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a-RU" sz="1800" dirty="0" smtClean="0">
                <a:solidFill>
                  <a:schemeClr val="bg1">
                    <a:lumMod val="65000"/>
                  </a:schemeClr>
                </a:solidFill>
              </a:rPr>
              <a:t>Уфимский</a:t>
            </a:r>
            <a:r>
              <a:rPr lang="ba-RU" sz="1800" baseline="0" dirty="0" smtClean="0">
                <a:solidFill>
                  <a:schemeClr val="bg1">
                    <a:lumMod val="65000"/>
                  </a:schemeClr>
                </a:solidFill>
              </a:rPr>
              <a:t> университет науки и технологий</a:t>
            </a:r>
            <a:endParaRPr lang="ru-RU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90549" y="267494"/>
            <a:ext cx="3610744" cy="4215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ru-RU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" y="771315"/>
            <a:ext cx="4351019" cy="93446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1036301" y="155015"/>
            <a:ext cx="660399" cy="6108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847" y="267494"/>
            <a:ext cx="435439" cy="43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68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771315"/>
            <a:ext cx="11036301" cy="934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90549" y="6241143"/>
            <a:ext cx="11601451" cy="3918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дзаголовок 2"/>
          <p:cNvSpPr txBox="1">
            <a:spLocks/>
          </p:cNvSpPr>
          <p:nvPr userDrawn="1"/>
        </p:nvSpPr>
        <p:spPr>
          <a:xfrm>
            <a:off x="590548" y="6246586"/>
            <a:ext cx="142739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uust.ru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90549" y="267494"/>
            <a:ext cx="3610744" cy="4215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ru-RU" dirty="0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90548" y="1066800"/>
            <a:ext cx="11106152" cy="4910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" y="771315"/>
            <a:ext cx="4351019" cy="93446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1036301" y="155015"/>
            <a:ext cx="660399" cy="6108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847" y="267494"/>
            <a:ext cx="435439" cy="43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28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>
          <a:xfrm>
            <a:off x="8534401" y="6356351"/>
            <a:ext cx="305223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1D7AA-F7A9-42A0-8883-FF907F8520D7}" type="datetime1">
              <a:rPr lang="ru-RU"/>
              <a:pPr>
                <a:defRPr/>
              </a:pPr>
              <a:t>10.07.2023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865033" y="6356351"/>
            <a:ext cx="467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5EBDF-4035-4084-BE4D-94D454D047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0061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12192000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дзаголовок 2"/>
          <p:cNvSpPr txBox="1">
            <a:spLocks/>
          </p:cNvSpPr>
          <p:nvPr userDrawn="1"/>
        </p:nvSpPr>
        <p:spPr>
          <a:xfrm>
            <a:off x="0" y="76199"/>
            <a:ext cx="9477373" cy="409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a-RU" sz="1800" dirty="0" smtClean="0">
                <a:solidFill>
                  <a:schemeClr val="accent1"/>
                </a:solidFill>
              </a:rPr>
              <a:t>УФИМСКИЙ УНИВЕРСИТЕТ НАУКИ И ТЕХНОЛОГИЙ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9315450" y="0"/>
            <a:ext cx="1714501" cy="15858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465" y="227706"/>
            <a:ext cx="1130469" cy="1130469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777875" y="2308230"/>
            <a:ext cx="7277100" cy="16922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ba-RU" dirty="0" smtClean="0"/>
              <a:t>Заголовок</a:t>
            </a:r>
            <a:endParaRPr lang="ru-RU" dirty="0"/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77875" y="4361853"/>
            <a:ext cx="7277100" cy="6175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a-RU" dirty="0" smtClean="0"/>
              <a:t>П</a:t>
            </a:r>
            <a:r>
              <a:rPr lang="ru-RU" dirty="0" err="1" smtClean="0"/>
              <a:t>одзаголовок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451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3086100" y="1"/>
            <a:ext cx="9105900" cy="864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93"/>
          <a:stretch/>
        </p:blipFill>
        <p:spPr>
          <a:xfrm>
            <a:off x="527368" y="115055"/>
            <a:ext cx="735542" cy="629610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085956" y="155015"/>
            <a:ext cx="3610744" cy="421555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" y="771315"/>
            <a:ext cx="3013245" cy="9344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4" name="Объект 2"/>
          <p:cNvSpPr>
            <a:spLocks noGrp="1"/>
          </p:cNvSpPr>
          <p:nvPr>
            <p:ph idx="1" hasCustomPrompt="1"/>
          </p:nvPr>
        </p:nvSpPr>
        <p:spPr>
          <a:xfrm>
            <a:off x="3324225" y="1221135"/>
            <a:ext cx="8372475" cy="5103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9" name="Объект 4"/>
          <p:cNvSpPr>
            <a:spLocks noGrp="1"/>
          </p:cNvSpPr>
          <p:nvPr>
            <p:ph idx="15" hasCustomPrompt="1"/>
          </p:nvPr>
        </p:nvSpPr>
        <p:spPr>
          <a:xfrm>
            <a:off x="604702" y="1221135"/>
            <a:ext cx="2408545" cy="1589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2" name="Объект 4"/>
          <p:cNvSpPr>
            <a:spLocks noGrp="1"/>
          </p:cNvSpPr>
          <p:nvPr>
            <p:ph idx="16" hasCustomPrompt="1"/>
          </p:nvPr>
        </p:nvSpPr>
        <p:spPr>
          <a:xfrm>
            <a:off x="604701" y="4734739"/>
            <a:ext cx="2408545" cy="1589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3" name="Объект 4"/>
          <p:cNvSpPr>
            <a:spLocks noGrp="1"/>
          </p:cNvSpPr>
          <p:nvPr>
            <p:ph idx="17" hasCustomPrompt="1"/>
          </p:nvPr>
        </p:nvSpPr>
        <p:spPr>
          <a:xfrm>
            <a:off x="604701" y="2977937"/>
            <a:ext cx="2408545" cy="1589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1" r="-844"/>
          <a:stretch/>
        </p:blipFill>
        <p:spPr>
          <a:xfrm>
            <a:off x="1292054" y="115055"/>
            <a:ext cx="1400176" cy="422524"/>
          </a:xfrm>
          <a:prstGeom prst="rect">
            <a:avLst/>
          </a:prstGeom>
        </p:spPr>
      </p:pic>
      <p:sp>
        <p:nvSpPr>
          <p:cNvPr id="25" name="Подзаголовок 2"/>
          <p:cNvSpPr txBox="1">
            <a:spLocks/>
          </p:cNvSpPr>
          <p:nvPr userDrawn="1"/>
        </p:nvSpPr>
        <p:spPr>
          <a:xfrm>
            <a:off x="1252168" y="480669"/>
            <a:ext cx="1427390" cy="247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solidFill>
                  <a:schemeClr val="accent1"/>
                </a:solidFill>
              </a:rPr>
              <a:t>www.uust.ru</a:t>
            </a:r>
            <a:endParaRPr lang="ru-RU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145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>
          <a:xfrm>
            <a:off x="0" y="-17440"/>
            <a:ext cx="3086100" cy="925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086100" y="1"/>
            <a:ext cx="9105900" cy="9079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93"/>
          <a:stretch/>
        </p:blipFill>
        <p:spPr>
          <a:xfrm>
            <a:off x="527368" y="115055"/>
            <a:ext cx="735542" cy="62961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085956" y="155015"/>
            <a:ext cx="3610744" cy="421555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" y="771315"/>
            <a:ext cx="3013245" cy="9344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 hasCustomPrompt="1"/>
          </p:nvPr>
        </p:nvSpPr>
        <p:spPr>
          <a:xfrm>
            <a:off x="527369" y="1221135"/>
            <a:ext cx="11169332" cy="48291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1" r="-844"/>
          <a:stretch/>
        </p:blipFill>
        <p:spPr>
          <a:xfrm>
            <a:off x="1292054" y="115055"/>
            <a:ext cx="1400176" cy="422524"/>
          </a:xfrm>
          <a:prstGeom prst="rect">
            <a:avLst/>
          </a:prstGeom>
        </p:spPr>
      </p:pic>
      <p:sp>
        <p:nvSpPr>
          <p:cNvPr id="16" name="Подзаголовок 2"/>
          <p:cNvSpPr txBox="1">
            <a:spLocks/>
          </p:cNvSpPr>
          <p:nvPr userDrawn="1"/>
        </p:nvSpPr>
        <p:spPr>
          <a:xfrm>
            <a:off x="1252168" y="480669"/>
            <a:ext cx="1427390" cy="247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solidFill>
                  <a:schemeClr val="accent1"/>
                </a:solidFill>
              </a:rPr>
              <a:t>www.uust.ru</a:t>
            </a:r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0" y="6381750"/>
            <a:ext cx="12192000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74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01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0" r:id="rId2"/>
    <p:sldLayoutId id="2147483741" r:id="rId3"/>
    <p:sldLayoutId id="2147483742" r:id="rId4"/>
    <p:sldLayoutId id="2147483743" r:id="rId5"/>
    <p:sldLayoutId id="214748374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857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451" y="1583872"/>
            <a:ext cx="1715268" cy="9062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subTitle" idx="1"/>
          </p:nvPr>
        </p:nvSpPr>
        <p:spPr>
          <a:xfrm>
            <a:off x="565603" y="3063731"/>
            <a:ext cx="7277100" cy="6175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3200" b="1" dirty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3200" b="1" dirty="0" smtClean="0">
                <a:latin typeface="Century" pitchFamily="18" charset="0"/>
                <a:cs typeface="Calibri" pitchFamily="34" charset="0"/>
              </a:rPr>
              <a:t>летней </a:t>
            </a:r>
            <a:r>
              <a:rPr lang="ru-RU" altLang="ru-RU" sz="3200" b="1" dirty="0">
                <a:latin typeface="Century" pitchFamily="18" charset="0"/>
                <a:cs typeface="Calibri" pitchFamily="34" charset="0"/>
              </a:rPr>
              <a:t>экзаменационной сессии</a:t>
            </a:r>
          </a:p>
          <a:p>
            <a:pPr>
              <a:defRPr/>
            </a:pPr>
            <a:r>
              <a:rPr lang="ru-RU" altLang="ru-RU" sz="3200" b="1" dirty="0">
                <a:latin typeface="Century" pitchFamily="18" charset="0"/>
                <a:cs typeface="Calibri" pitchFamily="34" charset="0"/>
              </a:rPr>
              <a:t>2022-2023 уч. года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18646" y="1410158"/>
            <a:ext cx="7277100" cy="1692270"/>
          </a:xfrm>
        </p:spPr>
        <p:txBody>
          <a:bodyPr/>
          <a:lstStyle/>
          <a:p>
            <a:pPr algn="l" eaLnBrk="1" hangingPunct="1"/>
            <a:r>
              <a:rPr lang="ru-RU" altLang="ru-RU" sz="2800" b="1" dirty="0" smtClean="0">
                <a:latin typeface="Century" pitchFamily="18" charset="0"/>
                <a:cs typeface="Calibri" pitchFamily="34" charset="0"/>
              </a:rPr>
              <a:t>МОНИТОРИНГ</a:t>
            </a:r>
            <a:br>
              <a:rPr lang="ru-RU" altLang="ru-RU" sz="28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800" b="1" dirty="0" smtClean="0">
                <a:latin typeface="Century" pitchFamily="18" charset="0"/>
                <a:cs typeface="Calibri" pitchFamily="34" charset="0"/>
              </a:rPr>
              <a:t>КАЧЕСТВА И СОДЕРЖАНИЯ УЧЕБНОГО ПРОЦЕССА</a:t>
            </a:r>
            <a:endParaRPr lang="ru-RU" altLang="ru-RU" sz="2800" b="1" dirty="0" smtClean="0">
              <a:latin typeface="Century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71" y="84756"/>
            <a:ext cx="9239709" cy="3539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700" b="1" dirty="0" err="1" smtClean="0">
                <a:solidFill>
                  <a:schemeClr val="tx2">
                    <a:lumMod val="50000"/>
                  </a:schemeClr>
                </a:solidFill>
              </a:rPr>
              <a:t>Стерлитамакский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</a:rPr>
              <a:t> филиал ФГБОУ ВО «Уфимский университет науки и технологий»</a:t>
            </a:r>
            <a:endParaRPr lang="ru-RU" sz="17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9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394605" y="79717"/>
            <a:ext cx="6708323" cy="421555"/>
          </a:xfrm>
        </p:spPr>
        <p:txBody>
          <a:bodyPr/>
          <a:lstStyle/>
          <a:p>
            <a:r>
              <a:rPr lang="ru-RU" altLang="ru-RU" sz="26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летней</a:t>
            </a:r>
            <a:r>
              <a:rPr lang="ru-RU" altLang="ru-RU" sz="2600" b="1" dirty="0" smtClean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600" b="1" dirty="0" smtClean="0">
                <a:latin typeface="Century" pitchFamily="18" charset="0"/>
                <a:cs typeface="Calibri" pitchFamily="34" charset="0"/>
              </a:rPr>
              <a:t>сессии 2022-2023</a:t>
            </a:r>
            <a:br>
              <a:rPr lang="ru-RU" altLang="ru-RU" sz="26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600" b="1" dirty="0" smtClean="0">
                <a:latin typeface="Century" pitchFamily="18" charset="0"/>
                <a:cs typeface="Calibri" pitchFamily="34" charset="0"/>
              </a:rPr>
              <a:t>Колледж  (на базе 9 классов)</a:t>
            </a:r>
            <a:endParaRPr lang="ru-RU" altLang="ru-RU" sz="2600" dirty="0" smtClean="0"/>
          </a:p>
        </p:txBody>
      </p:sp>
      <p:graphicFrame>
        <p:nvGraphicFramePr>
          <p:cNvPr id="2" name="Объект 8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695059989"/>
              </p:ext>
            </p:extLst>
          </p:nvPr>
        </p:nvGraphicFramePr>
        <p:xfrm>
          <a:off x="377371" y="935265"/>
          <a:ext cx="11658321" cy="521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43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10941" y="79717"/>
            <a:ext cx="6749144" cy="421555"/>
          </a:xfrm>
        </p:spPr>
        <p:txBody>
          <a:bodyPr/>
          <a:lstStyle/>
          <a:p>
            <a:r>
              <a:rPr lang="ru-RU" altLang="ru-RU" sz="26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летней</a:t>
            </a:r>
            <a:r>
              <a:rPr lang="ru-RU" altLang="ru-RU" sz="2600" b="1" dirty="0" smtClean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600" b="1" dirty="0" smtClean="0">
                <a:latin typeface="Century" pitchFamily="18" charset="0"/>
                <a:cs typeface="Calibri" pitchFamily="34" charset="0"/>
              </a:rPr>
              <a:t>сессии 2022-2023</a:t>
            </a:r>
            <a:br>
              <a:rPr lang="ru-RU" altLang="ru-RU" sz="26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600" b="1" dirty="0" smtClean="0">
                <a:latin typeface="Century" pitchFamily="18" charset="0"/>
                <a:cs typeface="Calibri" pitchFamily="34" charset="0"/>
              </a:rPr>
              <a:t>Колледж (на базе 11 классов)</a:t>
            </a:r>
            <a:endParaRPr lang="ru-RU" altLang="ru-RU" sz="2600" dirty="0" smtClean="0"/>
          </a:p>
        </p:txBody>
      </p:sp>
      <p:graphicFrame>
        <p:nvGraphicFramePr>
          <p:cNvPr id="2" name="Объект 8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97941078"/>
              </p:ext>
            </p:extLst>
          </p:nvPr>
        </p:nvGraphicFramePr>
        <p:xfrm>
          <a:off x="164123" y="806903"/>
          <a:ext cx="11592903" cy="6075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3969" y="6247636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1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345620" y="104209"/>
            <a:ext cx="8945338" cy="421555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летней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сессии 2022-2023</a:t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Факультет математики и информационных технологий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493730049"/>
              </p:ext>
            </p:extLst>
          </p:nvPr>
        </p:nvGraphicFramePr>
        <p:xfrm>
          <a:off x="679938" y="1104900"/>
          <a:ext cx="10835787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5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312615" y="85969"/>
            <a:ext cx="8979877" cy="462403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</a:t>
            </a:r>
            <a:r>
              <a:rPr lang="ru-RU" altLang="ru-RU" sz="2300" b="1" dirty="0" smtClean="0">
                <a:solidFill>
                  <a:srgbClr val="4B5064"/>
                </a:solidFill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летней</a:t>
            </a:r>
            <a:r>
              <a:rPr lang="ru-RU" altLang="ru-RU" sz="2300" b="1" dirty="0" smtClean="0">
                <a:solidFill>
                  <a:srgbClr val="4B5064"/>
                </a:solidFill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сессии 2022-2023</a:t>
            </a:r>
            <a:br>
              <a:rPr lang="ru-RU" altLang="ru-RU" sz="2300" b="1" dirty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Экономический факультет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172784739"/>
              </p:ext>
            </p:extLst>
          </p:nvPr>
        </p:nvGraphicFramePr>
        <p:xfrm>
          <a:off x="750277" y="1211385"/>
          <a:ext cx="10855325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57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328246" y="85969"/>
            <a:ext cx="8964246" cy="603081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летней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сессии 2022-2023</a:t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Юридический факультет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161955729"/>
              </p:ext>
            </p:extLst>
          </p:nvPr>
        </p:nvGraphicFramePr>
        <p:xfrm>
          <a:off x="754185" y="1211384"/>
          <a:ext cx="11007725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7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304800" y="85969"/>
            <a:ext cx="9003323" cy="603081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летней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сессии 2022-2023</a:t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Филологический факультет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414534365"/>
              </p:ext>
            </p:extLst>
          </p:nvPr>
        </p:nvGraphicFramePr>
        <p:xfrm>
          <a:off x="797169" y="1219200"/>
          <a:ext cx="10464556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80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312615" y="93786"/>
            <a:ext cx="8995508" cy="595264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летней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сессии 2022-2023</a:t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Исторический факультет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057559526"/>
              </p:ext>
            </p:extLst>
          </p:nvPr>
        </p:nvGraphicFramePr>
        <p:xfrm>
          <a:off x="519723" y="1219200"/>
          <a:ext cx="11007725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29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336062" y="78154"/>
            <a:ext cx="8964246" cy="610895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</a:t>
            </a:r>
            <a:r>
              <a:rPr lang="ru-RU" altLang="ru-RU" sz="2300" dirty="0" smtClean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летней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сессии 2022-2023</a:t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Естественнонаучный факультет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516501802"/>
              </p:ext>
            </p:extLst>
          </p:nvPr>
        </p:nvGraphicFramePr>
        <p:xfrm>
          <a:off x="777631" y="1219200"/>
          <a:ext cx="11007725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43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336062" y="78154"/>
            <a:ext cx="8964246" cy="610895"/>
          </a:xfrm>
        </p:spPr>
        <p:txBody>
          <a:bodyPr/>
          <a:lstStyle/>
          <a:p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летней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 сессии 2022-2023</a:t>
            </a:r>
            <a:br>
              <a:rPr lang="ru-RU" altLang="ru-RU" sz="2300" b="1" dirty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Факультет башкирской и тюркской  филологии</a:t>
            </a:r>
            <a:endParaRPr lang="ru-RU" altLang="ru-RU" sz="2300" b="1" dirty="0" smtClean="0">
              <a:latin typeface="Century" pitchFamily="18" charset="0"/>
              <a:cs typeface="Calibri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291168784"/>
              </p:ext>
            </p:extLst>
          </p:nvPr>
        </p:nvGraphicFramePr>
        <p:xfrm>
          <a:off x="777631" y="1219200"/>
          <a:ext cx="11007725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336062" y="93785"/>
            <a:ext cx="8964246" cy="595265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летней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сессии 2022-2023</a:t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Факультет педагогики и психологии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258327140"/>
              </p:ext>
            </p:extLst>
          </p:nvPr>
        </p:nvGraphicFramePr>
        <p:xfrm>
          <a:off x="746369" y="1219200"/>
          <a:ext cx="11007725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48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90549" y="87886"/>
            <a:ext cx="9508672" cy="421555"/>
          </a:xfrm>
        </p:spPr>
        <p:txBody>
          <a:bodyPr/>
          <a:lstStyle/>
          <a:p>
            <a:pPr eaLnBrk="1" hangingPunct="1"/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летней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сессии 2022-2023</a:t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Факультет математики и информационных технологий</a:t>
            </a:r>
          </a:p>
        </p:txBody>
      </p:sp>
      <p:graphicFrame>
        <p:nvGraphicFramePr>
          <p:cNvPr id="10" name="Объект 5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46632859"/>
              </p:ext>
            </p:extLst>
          </p:nvPr>
        </p:nvGraphicFramePr>
        <p:xfrm>
          <a:off x="703384" y="663660"/>
          <a:ext cx="10522887" cy="5707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90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328246" y="70338"/>
            <a:ext cx="8948616" cy="618712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летней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сессии 2022-2023</a:t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Колледж</a:t>
            </a:r>
            <a:endParaRPr lang="ru-RU" altLang="ru-RU" sz="2300" b="1" dirty="0" smtClean="0"/>
          </a:p>
        </p:txBody>
      </p:sp>
      <p:graphicFrame>
        <p:nvGraphicFramePr>
          <p:cNvPr id="3" name="Объект 8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868429643"/>
              </p:ext>
            </p:extLst>
          </p:nvPr>
        </p:nvGraphicFramePr>
        <p:xfrm>
          <a:off x="957384" y="1262185"/>
          <a:ext cx="10785475" cy="4835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22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5220290" y="220329"/>
            <a:ext cx="4025309" cy="421555"/>
          </a:xfrm>
        </p:spPr>
        <p:txBody>
          <a:bodyPr/>
          <a:lstStyle/>
          <a:p>
            <a:pPr algn="ctr"/>
            <a:r>
              <a:rPr lang="ru-RU" altLang="ru-RU" sz="2600" b="1" dirty="0" smtClean="0">
                <a:latin typeface="Century" pitchFamily="18" charset="0"/>
                <a:cs typeface="Calibri" pitchFamily="34" charset="0"/>
              </a:rPr>
              <a:t>ПРОЕКТ   РЕШЕНИЯ</a:t>
            </a:r>
            <a:endParaRPr lang="ru-RU" altLang="ru-RU" sz="2600" dirty="0" smtClean="0"/>
          </a:p>
        </p:txBody>
      </p:sp>
      <p:sp>
        <p:nvSpPr>
          <p:cNvPr id="43012" name="Объект 1"/>
          <p:cNvSpPr>
            <a:spLocks noGrp="1"/>
          </p:cNvSpPr>
          <p:nvPr>
            <p:ph idx="1"/>
          </p:nvPr>
        </p:nvSpPr>
        <p:spPr>
          <a:xfrm>
            <a:off x="859692" y="1221135"/>
            <a:ext cx="10439679" cy="5103465"/>
          </a:xfrm>
        </p:spPr>
        <p:txBody>
          <a:bodyPr/>
          <a:lstStyle/>
          <a:p>
            <a:pPr marL="457200" indent="-457200" algn="just">
              <a:buAutoNum type="arabicPeriod"/>
              <a:defRPr/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Обеспечить своевременное внесение преподавателями результатов промежуточных аттестаций в ЭИОС филиала (в течение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2023-2024 </a:t>
            </a:r>
            <a:r>
              <a:rPr lang="ru-RU" altLang="ru-RU" sz="2200" dirty="0" err="1" smtClean="0"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., отв. деканы факультетов, заведующий колледжем);</a:t>
            </a:r>
          </a:p>
          <a:p>
            <a:pPr algn="just">
              <a:defRPr/>
            </a:pPr>
            <a:endParaRPr lang="ru-RU" alt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 startAt="2"/>
              <a:defRPr/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УМУ продолжить работу по мониторингу проведения промежуточной аттестации на факультетах в очном формате (в течение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2023-2024 </a:t>
            </a:r>
            <a:r>
              <a:rPr lang="ru-RU" altLang="ru-RU" sz="2200" dirty="0" err="1" smtClean="0"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., отв. зам. начальника УМУ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Потеряхин Н.С.).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Провести анализ по явке обучающихся на промежуточную аттестацию.</a:t>
            </a:r>
          </a:p>
          <a:p>
            <a:pPr marL="457200" indent="-457200" algn="just">
              <a:buFont typeface="Arial" panose="020B0604020202020204" pitchFamily="34" charset="0"/>
              <a:buAutoNum type="arabicPeriod" startAt="2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Провести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работу по установлению и устранению причин выявленных отклонений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направлениям подготовки, специальностям, по которым показатели успеваемости и качества обучения ниже установленных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значений (деканы факультетов, заведующий колледжем).</a:t>
            </a:r>
            <a:endParaRPr lang="ru-RU" alt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 3" pitchFamily="18" charset="2"/>
              <a:buNone/>
              <a:defRPr/>
            </a:pPr>
            <a:endParaRPr lang="ru-RU" altLang="ru-RU" sz="9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958" y="0"/>
            <a:ext cx="1494063" cy="7893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52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27263" y="136866"/>
            <a:ext cx="9312730" cy="421555"/>
          </a:xfrm>
        </p:spPr>
        <p:txBody>
          <a:bodyPr/>
          <a:lstStyle/>
          <a:p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летней</a:t>
            </a:r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>сессии 2022-2023</a:t>
            </a:r>
            <a:b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>Экономический факультет</a:t>
            </a:r>
          </a:p>
        </p:txBody>
      </p:sp>
      <p:graphicFrame>
        <p:nvGraphicFramePr>
          <p:cNvPr id="2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714651690"/>
              </p:ext>
            </p:extLst>
          </p:nvPr>
        </p:nvGraphicFramePr>
        <p:xfrm>
          <a:off x="1340757" y="739231"/>
          <a:ext cx="9417957" cy="556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41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533398" y="120537"/>
            <a:ext cx="7647215" cy="421555"/>
          </a:xfrm>
        </p:spPr>
        <p:txBody>
          <a:bodyPr/>
          <a:lstStyle/>
          <a:p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летней</a:t>
            </a:r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>сессии 2022-2023</a:t>
            </a:r>
            <a:b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>Юридический факультет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094808100"/>
              </p:ext>
            </p:extLst>
          </p:nvPr>
        </p:nvGraphicFramePr>
        <p:xfrm>
          <a:off x="945698" y="621859"/>
          <a:ext cx="10245724" cy="560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49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288470" y="128701"/>
            <a:ext cx="7647216" cy="421555"/>
          </a:xfrm>
        </p:spPr>
        <p:txBody>
          <a:bodyPr/>
          <a:lstStyle/>
          <a:p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летней</a:t>
            </a:r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>сессии 2022-2023</a:t>
            </a:r>
            <a:b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>Филологический факультет</a:t>
            </a:r>
          </a:p>
        </p:txBody>
      </p:sp>
      <p:graphicFrame>
        <p:nvGraphicFramePr>
          <p:cNvPr id="2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541135182"/>
              </p:ext>
            </p:extLst>
          </p:nvPr>
        </p:nvGraphicFramePr>
        <p:xfrm>
          <a:off x="450850" y="686496"/>
          <a:ext cx="11007725" cy="531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6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76248" y="120536"/>
            <a:ext cx="7459437" cy="421555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летней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сессии 2022-2023</a:t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Исторический факультет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549135462"/>
              </p:ext>
            </p:extLst>
          </p:nvPr>
        </p:nvGraphicFramePr>
        <p:xfrm>
          <a:off x="50800" y="1219200"/>
          <a:ext cx="11007725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6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57857" y="120542"/>
            <a:ext cx="7083880" cy="421555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летней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сессии 2022-2023</a:t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Естественнонаучный факультет</a:t>
            </a:r>
          </a:p>
        </p:txBody>
      </p:sp>
      <p:graphicFrame>
        <p:nvGraphicFramePr>
          <p:cNvPr id="2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748367110"/>
              </p:ext>
            </p:extLst>
          </p:nvPr>
        </p:nvGraphicFramePr>
        <p:xfrm>
          <a:off x="461108" y="943889"/>
          <a:ext cx="11445630" cy="524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50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329291" y="104209"/>
            <a:ext cx="7581901" cy="421555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летней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сессии 2022-2023</a:t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Факультет башкирской и тюркской филологии</a:t>
            </a:r>
          </a:p>
        </p:txBody>
      </p:sp>
      <p:graphicFrame>
        <p:nvGraphicFramePr>
          <p:cNvPr id="2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392938261"/>
              </p:ext>
            </p:extLst>
          </p:nvPr>
        </p:nvGraphicFramePr>
        <p:xfrm>
          <a:off x="1064725" y="1120898"/>
          <a:ext cx="10869368" cy="4935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486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590548" y="104214"/>
            <a:ext cx="7867651" cy="421555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летней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сессии 2022-2023</a:t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Факультет педагогики и психологии</a:t>
            </a:r>
          </a:p>
        </p:txBody>
      </p:sp>
      <p:graphicFrame>
        <p:nvGraphicFramePr>
          <p:cNvPr id="2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119582612"/>
              </p:ext>
            </p:extLst>
          </p:nvPr>
        </p:nvGraphicFramePr>
        <p:xfrm>
          <a:off x="422031" y="908050"/>
          <a:ext cx="11324492" cy="524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57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УНиТ 1">
  <a:themeElements>
    <a:clrScheme name="УУНиТ">
      <a:dk1>
        <a:srgbClr val="2A1468"/>
      </a:dk1>
      <a:lt1>
        <a:srgbClr val="FFFFFF"/>
      </a:lt1>
      <a:dk2>
        <a:srgbClr val="CBB8FF"/>
      </a:dk2>
      <a:lt2>
        <a:srgbClr val="FFFFFF"/>
      </a:lt2>
      <a:accent1>
        <a:srgbClr val="4D19CC"/>
      </a:accent1>
      <a:accent2>
        <a:srgbClr val="C1F26B"/>
      </a:accent2>
      <a:accent3>
        <a:srgbClr val="FFA039"/>
      </a:accent3>
      <a:accent4>
        <a:srgbClr val="EA591F"/>
      </a:accent4>
      <a:accent5>
        <a:srgbClr val="F9D84B"/>
      </a:accent5>
      <a:accent6>
        <a:srgbClr val="00BC7D"/>
      </a:accent6>
      <a:hlink>
        <a:srgbClr val="4D19CC"/>
      </a:hlink>
      <a:folHlink>
        <a:srgbClr val="000000"/>
      </a:folHlink>
    </a:clrScheme>
    <a:fontScheme name="Golos">
      <a:majorFont>
        <a:latin typeface="Golos Text DemiBold"/>
        <a:ea typeface=""/>
        <a:cs typeface=""/>
      </a:majorFont>
      <a:minorFont>
        <a:latin typeface="Golos Tex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A615A339-C75B-4587-A9E8-DA5BDFE9C088}" vid="{B02C648B-A09B-4000-B327-CE6C0337626D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УУНиТ">
      <a:dk1>
        <a:srgbClr val="2A1468"/>
      </a:dk1>
      <a:lt1>
        <a:srgbClr val="FFFFFF"/>
      </a:lt1>
      <a:dk2>
        <a:srgbClr val="CBB8FF"/>
      </a:dk2>
      <a:lt2>
        <a:srgbClr val="FFFFFF"/>
      </a:lt2>
      <a:accent1>
        <a:srgbClr val="4D19CC"/>
      </a:accent1>
      <a:accent2>
        <a:srgbClr val="C1F26B"/>
      </a:accent2>
      <a:accent3>
        <a:srgbClr val="FFA039"/>
      </a:accent3>
      <a:accent4>
        <a:srgbClr val="EA591F"/>
      </a:accent4>
      <a:accent5>
        <a:srgbClr val="F9D84B"/>
      </a:accent5>
      <a:accent6>
        <a:srgbClr val="00BC7D"/>
      </a:accent6>
      <a:hlink>
        <a:srgbClr val="4D19CC"/>
      </a:hlink>
      <a:folHlink>
        <a:srgbClr val="000000"/>
      </a:folHlink>
    </a:clrScheme>
    <a:fontScheme name="Golos">
      <a:majorFont>
        <a:latin typeface="Golos Text DemiBold"/>
        <a:ea typeface=""/>
        <a:cs typeface=""/>
      </a:majorFont>
      <a:minorFont>
        <a:latin typeface="Golos Tex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A615A339-C75B-4587-A9E8-DA5BDFE9C088}" vid="{C5A3C8AA-1B50-4C59-8F53-1CAB7FD3619B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Презентация2</Template>
  <TotalTime>387</TotalTime>
  <Words>211</Words>
  <Application>Microsoft Office PowerPoint</Application>
  <PresentationFormat>Произвольный</PresentationFormat>
  <Paragraphs>48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УУНиТ 1</vt:lpstr>
      <vt:lpstr>Специальное оформление</vt:lpstr>
      <vt:lpstr>МОНИТОРИНГ КАЧЕСТВА И СОДЕРЖАНИЯ УЧЕБНОГО ПРОЦЕССА</vt:lpstr>
      <vt:lpstr>Результаты летней сессии 2022-2023 Факультет математики и информационных технологий</vt:lpstr>
      <vt:lpstr>Результаты летней сессии 2022-2023 Экономический факультет</vt:lpstr>
      <vt:lpstr>Результаты летней сессии 2022-2023 Юридический факультет</vt:lpstr>
      <vt:lpstr>Результаты летней сессии 2022-2023 Филологический факультет</vt:lpstr>
      <vt:lpstr>Результаты летней сессии 2022-2023 Исторический факультет</vt:lpstr>
      <vt:lpstr>Результаты летней сессии 2022-2023 Естественнонаучный факультет</vt:lpstr>
      <vt:lpstr>Результаты летней сессии 2022-2023 Факультет башкирской и тюркской филологии</vt:lpstr>
      <vt:lpstr>Результаты летней сессии 2022-2023 Факультет педагогики и психологии</vt:lpstr>
      <vt:lpstr>Результаты летней сессии 2022-2023 Колледж  (на базе 9 классов)</vt:lpstr>
      <vt:lpstr>Результаты летней сессии 2022-2023 Колледж (на базе 11 классов)</vt:lpstr>
      <vt:lpstr>Результаты летней сессии 2022-2023 Факультет математики и информационных технологий</vt:lpstr>
      <vt:lpstr>Результаты летней сессии 2022-2023 Экономический факультет</vt:lpstr>
      <vt:lpstr>Результаты летней сессии 2022-2023 Юридический факультет</vt:lpstr>
      <vt:lpstr>Результаты летней сессии 2022-2023 Филологический факультет</vt:lpstr>
      <vt:lpstr>Результаты летней сессии 2022-2023 Исторический факультет</vt:lpstr>
      <vt:lpstr>Результаты летней сессии 2022-2023 Естественнонаучный факультет</vt:lpstr>
      <vt:lpstr>Результаты летней сессии 2022-2023 Факультет башкирской и тюркской  филологии</vt:lpstr>
      <vt:lpstr>Результаты летней сессии 2022-2023 Факультет педагогики и психологии</vt:lpstr>
      <vt:lpstr>Результаты летней сессии 2022-2023 Колледж</vt:lpstr>
      <vt:lpstr>ПРОЕКТ   РЕШЕНИЯ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Александра</cp:lastModifiedBy>
  <cp:revision>31</cp:revision>
  <dcterms:created xsi:type="dcterms:W3CDTF">2023-01-19T05:23:30Z</dcterms:created>
  <dcterms:modified xsi:type="dcterms:W3CDTF">2023-07-10T08:15:48Z</dcterms:modified>
</cp:coreProperties>
</file>