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44" r:id="rId2"/>
  </p:sldMasterIdLst>
  <p:notesMasterIdLst>
    <p:notesMasterId r:id="rId56"/>
  </p:notesMasterIdLst>
  <p:sldIdLst>
    <p:sldId id="261" r:id="rId3"/>
    <p:sldId id="264" r:id="rId4"/>
    <p:sldId id="284" r:id="rId5"/>
    <p:sldId id="285" r:id="rId6"/>
    <p:sldId id="265" r:id="rId7"/>
    <p:sldId id="286" r:id="rId8"/>
    <p:sldId id="287" r:id="rId9"/>
    <p:sldId id="266" r:id="rId10"/>
    <p:sldId id="288" r:id="rId11"/>
    <p:sldId id="289" r:id="rId12"/>
    <p:sldId id="267" r:id="rId13"/>
    <p:sldId id="290" r:id="rId14"/>
    <p:sldId id="268" r:id="rId15"/>
    <p:sldId id="291" r:id="rId16"/>
    <p:sldId id="269" r:id="rId17"/>
    <p:sldId id="292" r:id="rId18"/>
    <p:sldId id="293" r:id="rId19"/>
    <p:sldId id="270" r:id="rId20"/>
    <p:sldId id="294" r:id="rId21"/>
    <p:sldId id="271" r:id="rId22"/>
    <p:sldId id="295" r:id="rId23"/>
    <p:sldId id="296" r:id="rId24"/>
    <p:sldId id="272" r:id="rId25"/>
    <p:sldId id="273" r:id="rId26"/>
    <p:sldId id="298" r:id="rId27"/>
    <p:sldId id="300" r:id="rId28"/>
    <p:sldId id="299" r:id="rId29"/>
    <p:sldId id="301" r:id="rId30"/>
    <p:sldId id="274" r:id="rId31"/>
    <p:sldId id="302" r:id="rId32"/>
    <p:sldId id="303" r:id="rId33"/>
    <p:sldId id="275" r:id="rId34"/>
    <p:sldId id="304" r:id="rId35"/>
    <p:sldId id="305" r:id="rId36"/>
    <p:sldId id="276" r:id="rId37"/>
    <p:sldId id="307" r:id="rId38"/>
    <p:sldId id="306" r:id="rId39"/>
    <p:sldId id="277" r:id="rId40"/>
    <p:sldId id="308" r:id="rId41"/>
    <p:sldId id="278" r:id="rId42"/>
    <p:sldId id="309" r:id="rId43"/>
    <p:sldId id="279" r:id="rId44"/>
    <p:sldId id="310" r:id="rId45"/>
    <p:sldId id="311" r:id="rId46"/>
    <p:sldId id="280" r:id="rId47"/>
    <p:sldId id="312" r:id="rId48"/>
    <p:sldId id="281" r:id="rId49"/>
    <p:sldId id="313" r:id="rId50"/>
    <p:sldId id="314" r:id="rId51"/>
    <p:sldId id="282" r:id="rId52"/>
    <p:sldId id="315" r:id="rId53"/>
    <p:sldId id="316" r:id="rId54"/>
    <p:sldId id="283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468"/>
    <a:srgbClr val="1F0F4E"/>
    <a:srgbClr val="333399"/>
    <a:srgbClr val="35976B"/>
    <a:srgbClr val="FF9933"/>
    <a:srgbClr val="8722F6"/>
    <a:srgbClr val="0033CC"/>
    <a:srgbClr val="0000FF"/>
    <a:srgbClr val="660066"/>
    <a:srgbClr val="BA4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3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7425288178050283"/>
          <c:w val="0.99470918580606715"/>
          <c:h val="0.73121494036686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 </c:v>
                </c:pt>
              </c:strCache>
            </c:strRef>
          </c:tx>
          <c:spPr>
            <a:solidFill>
              <a:srgbClr val="8722F6"/>
            </a:solidFill>
            <a:ln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01.04.02 MVR (11 ч)</c:v>
                </c:pt>
                <c:pt idx="1">
                  <c:v>02.03.03 АИС (72 ч.)</c:v>
                </c:pt>
                <c:pt idx="2">
                  <c:v>44.03.05 МИ (100 ч.)</c:v>
                </c:pt>
                <c:pt idx="3">
                  <c:v>44.03.05 МФ (8 ч.)</c:v>
                </c:pt>
                <c:pt idx="4">
                  <c:v>09.03.03 ПИ VR (97 ч.)</c:v>
                </c:pt>
                <c:pt idx="5">
                  <c:v>01.04.02 МПМИ (27 ч.)</c:v>
                </c:pt>
                <c:pt idx="6">
                  <c:v>01.03.02 ПМИ ИИМОвСЦД (54 ч.)</c:v>
                </c:pt>
                <c:pt idx="7">
                  <c:v>01.03.02 ПМИ ПМОИС (11 ч.)</c:v>
                </c:pt>
                <c:pt idx="8">
                  <c:v>10.03.01 ИБ (18 ч.)</c:v>
                </c:pt>
                <c:pt idx="9">
                  <c:v>1.2.2 ММ (11 ч)</c:v>
                </c:pt>
                <c:pt idx="10">
                  <c:v>44.04.01 МЦДОС (13 ч.)</c:v>
                </c:pt>
                <c:pt idx="11">
                  <c:v>01.03.02 ПМИ СПИКТ (25 ч.)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0.36359999999999998</c:v>
                </c:pt>
                <c:pt idx="1">
                  <c:v>0.66669999999999996</c:v>
                </c:pt>
                <c:pt idx="2">
                  <c:v>0.69</c:v>
                </c:pt>
                <c:pt idx="3">
                  <c:v>1</c:v>
                </c:pt>
                <c:pt idx="4">
                  <c:v>0.92779999999999996</c:v>
                </c:pt>
                <c:pt idx="5">
                  <c:v>0.48149999999999998</c:v>
                </c:pt>
                <c:pt idx="6">
                  <c:v>0.68520000000000003</c:v>
                </c:pt>
                <c:pt idx="7">
                  <c:v>0.90910000000000002</c:v>
                </c:pt>
                <c:pt idx="8">
                  <c:v>1</c:v>
                </c:pt>
                <c:pt idx="9">
                  <c:v>0.36359999999999998</c:v>
                </c:pt>
                <c:pt idx="10">
                  <c:v>0.92310000000000003</c:v>
                </c:pt>
                <c:pt idx="11">
                  <c:v>0.76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  <a:ln w="19050">
              <a:noFill/>
            </a:ln>
          </c:spPr>
          <c:invertIfNegative val="0"/>
          <c:dLbls>
            <c:txPr>
              <a:bodyPr rot="-5400000"/>
              <a:lstStyle/>
              <a:p>
                <a:pPr algn="ctr">
                  <a:defRPr lang="ru-RU" sz="1173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01.04.02 MVR (11 ч)</c:v>
                </c:pt>
                <c:pt idx="1">
                  <c:v>02.03.03 АИС (72 ч.)</c:v>
                </c:pt>
                <c:pt idx="2">
                  <c:v>44.03.05 МИ (100 ч.)</c:v>
                </c:pt>
                <c:pt idx="3">
                  <c:v>44.03.05 МФ (8 ч.)</c:v>
                </c:pt>
                <c:pt idx="4">
                  <c:v>09.03.03 ПИ VR (97 ч.)</c:v>
                </c:pt>
                <c:pt idx="5">
                  <c:v>01.04.02 МПМИ (27 ч.)</c:v>
                </c:pt>
                <c:pt idx="6">
                  <c:v>01.03.02 ПМИ ИИМОвСЦД (54 ч.)</c:v>
                </c:pt>
                <c:pt idx="7">
                  <c:v>01.03.02 ПМИ ПМОИС (11 ч.)</c:v>
                </c:pt>
                <c:pt idx="8">
                  <c:v>10.03.01 ИБ (18 ч.)</c:v>
                </c:pt>
                <c:pt idx="9">
                  <c:v>1.2.2 ММ (11 ч)</c:v>
                </c:pt>
                <c:pt idx="10">
                  <c:v>44.04.01 МЦДОС (13 ч.)</c:v>
                </c:pt>
                <c:pt idx="11">
                  <c:v>01.03.02 ПМИ СПИКТ (25 ч.)</c:v>
                </c:pt>
              </c:strCache>
            </c:strRef>
          </c:cat>
          <c:val>
            <c:numRef>
              <c:f>Лист1!$C$2:$C$13</c:f>
              <c:numCache>
                <c:formatCode>0.00%</c:formatCode>
                <c:ptCount val="12"/>
                <c:pt idx="0">
                  <c:v>0.36359999999999998</c:v>
                </c:pt>
                <c:pt idx="1">
                  <c:v>0.51390000000000002</c:v>
                </c:pt>
                <c:pt idx="2">
                  <c:v>0.46</c:v>
                </c:pt>
                <c:pt idx="3">
                  <c:v>1</c:v>
                </c:pt>
                <c:pt idx="4">
                  <c:v>0.8659</c:v>
                </c:pt>
                <c:pt idx="5">
                  <c:v>0.40739999999999998</c:v>
                </c:pt>
                <c:pt idx="6">
                  <c:v>0.55559999999999998</c:v>
                </c:pt>
                <c:pt idx="7">
                  <c:v>0.63629999999999998</c:v>
                </c:pt>
                <c:pt idx="8">
                  <c:v>0.77780000000000005</c:v>
                </c:pt>
                <c:pt idx="9">
                  <c:v>0.36359999999999998</c:v>
                </c:pt>
                <c:pt idx="10">
                  <c:v>0.92310000000000003</c:v>
                </c:pt>
                <c:pt idx="11">
                  <c:v>0.72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  <a:ln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01.04.02 MVR (11 ч)</c:v>
                </c:pt>
                <c:pt idx="1">
                  <c:v>02.03.03 АИС (72 ч.)</c:v>
                </c:pt>
                <c:pt idx="2">
                  <c:v>44.03.05 МИ (100 ч.)</c:v>
                </c:pt>
                <c:pt idx="3">
                  <c:v>44.03.05 МФ (8 ч.)</c:v>
                </c:pt>
                <c:pt idx="4">
                  <c:v>09.03.03 ПИ VR (97 ч.)</c:v>
                </c:pt>
                <c:pt idx="5">
                  <c:v>01.04.02 МПМИ (27 ч.)</c:v>
                </c:pt>
                <c:pt idx="6">
                  <c:v>01.03.02 ПМИ ИИМОвСЦД (54 ч.)</c:v>
                </c:pt>
                <c:pt idx="7">
                  <c:v>01.03.02 ПМИ ПМОИС (11 ч.)</c:v>
                </c:pt>
                <c:pt idx="8">
                  <c:v>10.03.01 ИБ (18 ч.)</c:v>
                </c:pt>
                <c:pt idx="9">
                  <c:v>1.2.2 ММ (11 ч)</c:v>
                </c:pt>
                <c:pt idx="10">
                  <c:v>44.04.01 МЦДОС (13 ч.)</c:v>
                </c:pt>
                <c:pt idx="11">
                  <c:v>01.03.02 ПМИ СПИКТ (25 ч.)</c:v>
                </c:pt>
              </c:strCache>
            </c:strRef>
          </c:cat>
          <c:val>
            <c:numRef>
              <c:f>Лист1!$D$2:$D$13</c:f>
              <c:numCache>
                <c:formatCode>0.00%</c:formatCode>
                <c:ptCount val="12"/>
                <c:pt idx="0">
                  <c:v>0.18179999999999999</c:v>
                </c:pt>
                <c:pt idx="1">
                  <c:v>0.22220000000000001</c:v>
                </c:pt>
                <c:pt idx="2">
                  <c:v>0.13</c:v>
                </c:pt>
                <c:pt idx="3">
                  <c:v>0.75</c:v>
                </c:pt>
                <c:pt idx="4">
                  <c:v>0.49480000000000002</c:v>
                </c:pt>
                <c:pt idx="5">
                  <c:v>0.29630000000000001</c:v>
                </c:pt>
                <c:pt idx="6">
                  <c:v>0.1852</c:v>
                </c:pt>
                <c:pt idx="7">
                  <c:v>0.36359999999999998</c:v>
                </c:pt>
                <c:pt idx="8">
                  <c:v>0.72219999999999995</c:v>
                </c:pt>
                <c:pt idx="9">
                  <c:v>9.0899999999999995E-2</c:v>
                </c:pt>
                <c:pt idx="10">
                  <c:v>0.84619999999999995</c:v>
                </c:pt>
                <c:pt idx="11">
                  <c:v>0.16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173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01.04.02 MVR (11 ч)</c:v>
                </c:pt>
                <c:pt idx="1">
                  <c:v>02.03.03 АИС (72 ч.)</c:v>
                </c:pt>
                <c:pt idx="2">
                  <c:v>44.03.05 МИ (100 ч.)</c:v>
                </c:pt>
                <c:pt idx="3">
                  <c:v>44.03.05 МФ (8 ч.)</c:v>
                </c:pt>
                <c:pt idx="4">
                  <c:v>09.03.03 ПИ VR (97 ч.)</c:v>
                </c:pt>
                <c:pt idx="5">
                  <c:v>01.04.02 МПМИ (27 ч.)</c:v>
                </c:pt>
                <c:pt idx="6">
                  <c:v>01.03.02 ПМИ ИИМОвСЦД (54 ч.)</c:v>
                </c:pt>
                <c:pt idx="7">
                  <c:v>01.03.02 ПМИ ПМОИС (11 ч.)</c:v>
                </c:pt>
                <c:pt idx="8">
                  <c:v>10.03.01 ИБ (18 ч.)</c:v>
                </c:pt>
                <c:pt idx="9">
                  <c:v>1.2.2 ММ (11 ч)</c:v>
                </c:pt>
                <c:pt idx="10">
                  <c:v>44.04.01 МЦДОС (13 ч.)</c:v>
                </c:pt>
                <c:pt idx="11">
                  <c:v>01.03.02 ПМИ СПИКТ (25 ч.)</c:v>
                </c:pt>
              </c:strCache>
            </c:strRef>
          </c:cat>
          <c:val>
            <c:numRef>
              <c:f>Лист1!$E$2:$E$13</c:f>
              <c:numCache>
                <c:formatCode>0.00%</c:formatCode>
                <c:ptCount val="12"/>
                <c:pt idx="0">
                  <c:v>0.2727</c:v>
                </c:pt>
                <c:pt idx="1">
                  <c:v>6.9400000000000003E-2</c:v>
                </c:pt>
                <c:pt idx="2">
                  <c:v>0.04</c:v>
                </c:pt>
                <c:pt idx="3">
                  <c:v>0</c:v>
                </c:pt>
                <c:pt idx="4">
                  <c:v>2.06E-2</c:v>
                </c:pt>
                <c:pt idx="5">
                  <c:v>7.4099999999999999E-2</c:v>
                </c:pt>
                <c:pt idx="6">
                  <c:v>9.2600000000000002E-2</c:v>
                </c:pt>
                <c:pt idx="7">
                  <c:v>0</c:v>
                </c:pt>
                <c:pt idx="8">
                  <c:v>0</c:v>
                </c:pt>
                <c:pt idx="9">
                  <c:v>0.54549999999999998</c:v>
                </c:pt>
                <c:pt idx="10">
                  <c:v>7.6899999999999996E-2</c:v>
                </c:pt>
                <c:pt idx="11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734848"/>
        <c:axId val="102757120"/>
      </c:barChart>
      <c:catAx>
        <c:axId val="10273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0"/>
        </c:spPr>
        <c:txPr>
          <a:bodyPr rot="0" vert="horz" anchor="ctr" anchorCtr="1"/>
          <a:lstStyle/>
          <a:p>
            <a:pPr algn="ctr">
              <a:defRPr lang="ru-RU" sz="749" b="1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757120"/>
        <c:crosses val="autoZero"/>
        <c:auto val="1"/>
        <c:lblAlgn val="ctr"/>
        <c:lblOffset val="100"/>
        <c:tickMarkSkip val="1"/>
        <c:noMultiLvlLbl val="0"/>
      </c:catAx>
      <c:valAx>
        <c:axId val="10275712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2734848"/>
        <c:crosses val="autoZero"/>
        <c:crossBetween val="between"/>
      </c:valAx>
      <c:spPr>
        <a:noFill/>
        <a:ln w="27161">
          <a:noFill/>
        </a:ln>
      </c:spPr>
    </c:plotArea>
    <c:legend>
      <c:legendPos val="r"/>
      <c:layout>
        <c:manualLayout>
          <c:xMode val="edge"/>
          <c:yMode val="edge"/>
          <c:x val="2.0962306897893647E-3"/>
          <c:y val="6.0714241283125837E-2"/>
          <c:w val="0.9890979244341308"/>
          <c:h val="5.7142857142857141E-2"/>
        </c:manualLayout>
      </c:layout>
      <c:overlay val="0"/>
      <c:txPr>
        <a:bodyPr/>
        <a:lstStyle/>
        <a:p>
          <a:pPr>
            <a:defRPr sz="1705" b="1">
              <a:solidFill>
                <a:srgbClr val="333399"/>
              </a:solidFill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73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493827160493825E-2"/>
          <c:y val="0.23723333142846831"/>
          <c:w val="0.92901234567901236"/>
          <c:h val="0.67696390330905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44.03.05 ИН (168 ч.)</c:v>
                </c:pt>
                <c:pt idx="1">
                  <c:v>44.03.05 РО (128 ч.)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0.89290000000000003</c:v>
                </c:pt>
                <c:pt idx="1">
                  <c:v>0.92200000000000004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44.03.05 ИН (168 ч.)</c:v>
                </c:pt>
                <c:pt idx="1">
                  <c:v>44.03.05 РО (128 ч.)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0.76200000000000001</c:v>
                </c:pt>
                <c:pt idx="1">
                  <c:v>0.51070000000000004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44.03.05 ИН (168 ч.)</c:v>
                </c:pt>
                <c:pt idx="1">
                  <c:v>44.03.05 РО (128 ч.)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0.25600000000000001</c:v>
                </c:pt>
                <c:pt idx="1">
                  <c:v>0.20569999999999999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0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44.03.05 ИН (168 ч.)</c:v>
                </c:pt>
                <c:pt idx="1">
                  <c:v>44.03.05 РО (128 ч.)</c:v>
                </c:pt>
              </c:strCache>
            </c:strRef>
          </c:cat>
          <c:val>
            <c:numRef>
              <c:f>Лист1!$E$2:$E$3</c:f>
              <c:numCache>
                <c:formatCode>0.00%</c:formatCode>
                <c:ptCount val="2"/>
                <c:pt idx="0">
                  <c:v>6.0000000000000001E-3</c:v>
                </c:pt>
                <c:pt idx="1">
                  <c:v>1.4200000000000001E-2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173696"/>
        <c:axId val="54222208"/>
      </c:barChart>
      <c:catAx>
        <c:axId val="5417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0F4E"/>
                </a:solidFill>
              </a:defRPr>
            </a:pPr>
            <a:endParaRPr lang="ru-RU"/>
          </a:p>
        </c:txPr>
        <c:crossAx val="54222208"/>
        <c:crosses val="autoZero"/>
        <c:auto val="1"/>
        <c:lblAlgn val="ctr"/>
        <c:lblOffset val="100"/>
        <c:noMultiLvlLbl val="0"/>
      </c:catAx>
      <c:valAx>
        <c:axId val="5422220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4173696"/>
        <c:crosses val="autoZero"/>
        <c:crossBetween val="between"/>
      </c:valAx>
      <c:spPr>
        <a:noFill/>
        <a:ln w="25407">
          <a:noFill/>
        </a:ln>
      </c:spPr>
    </c:plotArea>
    <c:legend>
      <c:legendPos val="t"/>
      <c:layout>
        <c:manualLayout>
          <c:xMode val="edge"/>
          <c:yMode val="edge"/>
          <c:x val="1.3008772393383716E-2"/>
          <c:y val="3.581133715509411E-2"/>
          <c:w val="0.98699122760661628"/>
          <c:h val="5.6571107608832959E-2"/>
        </c:manualLayout>
      </c:layout>
      <c:overlay val="0"/>
      <c:txPr>
        <a:bodyPr/>
        <a:lstStyle/>
        <a:p>
          <a:pPr>
            <a:defRPr sz="1600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493827160493825E-2"/>
          <c:y val="0.23723333142846831"/>
          <c:w val="0.92901234567901236"/>
          <c:h val="0.67696390330905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44.03.05 РО (9 ч.)</c:v>
                </c:pt>
                <c:pt idx="1">
                  <c:v>44.03.05 ИН (80 ч.)</c:v>
                </c:pt>
                <c:pt idx="2">
                  <c:v>44.04.01 МФО (28 ч.)</c:v>
                </c:pt>
                <c:pt idx="3">
                  <c:v>45.04.01 ФОИКД (25 ч.)</c:v>
                </c:pt>
                <c:pt idx="4">
                  <c:v>44.03.01 РЯЛ (27 ч.)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0.33329999999999999</c:v>
                </c:pt>
                <c:pt idx="1">
                  <c:v>0.46250000000000002</c:v>
                </c:pt>
                <c:pt idx="2">
                  <c:v>0.46429999999999999</c:v>
                </c:pt>
                <c:pt idx="3">
                  <c:v>0.76</c:v>
                </c:pt>
                <c:pt idx="4">
                  <c:v>0.33329999999999999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44.03.05 РО (9 ч.)</c:v>
                </c:pt>
                <c:pt idx="1">
                  <c:v>44.03.05 ИН (80 ч.)</c:v>
                </c:pt>
                <c:pt idx="2">
                  <c:v>44.04.01 МФО (28 ч.)</c:v>
                </c:pt>
                <c:pt idx="3">
                  <c:v>45.04.01 ФОИКД (25 ч.)</c:v>
                </c:pt>
                <c:pt idx="4">
                  <c:v>44.03.01 РЯЛ (27 ч.)</c:v>
                </c:pt>
              </c:strCache>
            </c:strRef>
          </c:cat>
          <c:val>
            <c:numRef>
              <c:f>Лист1!$C$2:$C$6</c:f>
              <c:numCache>
                <c:formatCode>0.00%</c:formatCode>
                <c:ptCount val="5"/>
                <c:pt idx="0">
                  <c:v>0.33329999999999999</c:v>
                </c:pt>
                <c:pt idx="1">
                  <c:v>0.33750000000000002</c:v>
                </c:pt>
                <c:pt idx="2">
                  <c:v>0.46429999999999999</c:v>
                </c:pt>
                <c:pt idx="3">
                  <c:v>0.76</c:v>
                </c:pt>
                <c:pt idx="4">
                  <c:v>0.22220000000000001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44.03.05 РО (9 ч.)</c:v>
                </c:pt>
                <c:pt idx="1">
                  <c:v>44.03.05 ИН (80 ч.)</c:v>
                </c:pt>
                <c:pt idx="2">
                  <c:v>44.04.01 МФО (28 ч.)</c:v>
                </c:pt>
                <c:pt idx="3">
                  <c:v>45.04.01 ФОИКД (25 ч.)</c:v>
                </c:pt>
                <c:pt idx="4">
                  <c:v>44.03.01 РЯЛ (27 ч.)</c:v>
                </c:pt>
              </c:strCache>
            </c:strRef>
          </c:cat>
          <c:val>
            <c:numRef>
              <c:f>Лист1!$D$2:$D$6</c:f>
              <c:numCache>
                <c:formatCode>0.00%</c:formatCode>
                <c:ptCount val="5"/>
                <c:pt idx="0">
                  <c:v>0.1111</c:v>
                </c:pt>
                <c:pt idx="1">
                  <c:v>3.7499999999999999E-2</c:v>
                </c:pt>
                <c:pt idx="2">
                  <c:v>0.39290000000000003</c:v>
                </c:pt>
                <c:pt idx="3">
                  <c:v>0.56000000000000005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0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44.03.05 РО (9 ч.)</c:v>
                </c:pt>
                <c:pt idx="1">
                  <c:v>44.03.05 ИН (80 ч.)</c:v>
                </c:pt>
                <c:pt idx="2">
                  <c:v>44.04.01 МФО (28 ч.)</c:v>
                </c:pt>
                <c:pt idx="3">
                  <c:v>45.04.01 ФОИКД (25 ч.)</c:v>
                </c:pt>
                <c:pt idx="4">
                  <c:v>44.03.01 РЯЛ (27 ч.)</c:v>
                </c:pt>
              </c:strCache>
            </c:strRef>
          </c:cat>
          <c:val>
            <c:numRef>
              <c:f>Лист1!$E$2:$E$6</c:f>
              <c:numCache>
                <c:formatCode>0.00%</c:formatCode>
                <c:ptCount val="5"/>
                <c:pt idx="0">
                  <c:v>0.44440000000000002</c:v>
                </c:pt>
                <c:pt idx="1">
                  <c:v>0.1</c:v>
                </c:pt>
                <c:pt idx="2">
                  <c:v>0.1429</c:v>
                </c:pt>
                <c:pt idx="3">
                  <c:v>0.24</c:v>
                </c:pt>
                <c:pt idx="4">
                  <c:v>0.1111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30784"/>
        <c:axId val="53832320"/>
      </c:barChart>
      <c:catAx>
        <c:axId val="5383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0F4E"/>
                </a:solidFill>
              </a:defRPr>
            </a:pPr>
            <a:endParaRPr lang="ru-RU"/>
          </a:p>
        </c:txPr>
        <c:crossAx val="53832320"/>
        <c:crosses val="autoZero"/>
        <c:auto val="1"/>
        <c:lblAlgn val="ctr"/>
        <c:lblOffset val="100"/>
        <c:noMultiLvlLbl val="0"/>
      </c:catAx>
      <c:valAx>
        <c:axId val="5383232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3830784"/>
        <c:crosses val="autoZero"/>
        <c:crossBetween val="between"/>
      </c:valAx>
      <c:spPr>
        <a:noFill/>
        <a:ln w="25407">
          <a:noFill/>
        </a:ln>
      </c:spPr>
    </c:plotArea>
    <c:legend>
      <c:legendPos val="t"/>
      <c:layout>
        <c:manualLayout>
          <c:xMode val="edge"/>
          <c:yMode val="edge"/>
          <c:x val="6.1256909687908444E-2"/>
          <c:y val="3.3423989870128311E-2"/>
          <c:w val="0.92267202227251954"/>
          <c:h val="5.6571107608832959E-2"/>
        </c:manualLayout>
      </c:layout>
      <c:overlay val="0"/>
      <c:txPr>
        <a:bodyPr/>
        <a:lstStyle/>
        <a:p>
          <a:pPr>
            <a:defRPr sz="1600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22222222222224E-2"/>
          <c:y val="0.22587679939265937"/>
          <c:w val="0.83179012345679015"/>
          <c:h val="0.6816733013441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44.04.01 МИСТ (24 ч.)</c:v>
                </c:pt>
                <c:pt idx="1">
                  <c:v>44.03.01 ИСТ (83 ч.)</c:v>
                </c:pt>
                <c:pt idx="2">
                  <c:v>44.03.05 ИСТО (82 ч.)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0.75</c:v>
                </c:pt>
                <c:pt idx="1">
                  <c:v>0.91569999999999996</c:v>
                </c:pt>
                <c:pt idx="2">
                  <c:v>0.92679999999999996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44.04.01 МИСТ (24 ч.)</c:v>
                </c:pt>
                <c:pt idx="1">
                  <c:v>44.03.01 ИСТ (83 ч.)</c:v>
                </c:pt>
                <c:pt idx="2">
                  <c:v>44.03.05 ИСТО (82 ч.)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0.70830000000000004</c:v>
                </c:pt>
                <c:pt idx="1">
                  <c:v>0.72289999999999999</c:v>
                </c:pt>
                <c:pt idx="2">
                  <c:v>0.86580000000000001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44.04.01 МИСТ (24 ч.)</c:v>
                </c:pt>
                <c:pt idx="1">
                  <c:v>44.03.01 ИСТ (83 ч.)</c:v>
                </c:pt>
                <c:pt idx="2">
                  <c:v>44.03.05 ИСТО (82 ч.)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0.58330000000000004</c:v>
                </c:pt>
                <c:pt idx="1">
                  <c:v>0.21690000000000001</c:v>
                </c:pt>
                <c:pt idx="2">
                  <c:v>0.25609999999999999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5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44.04.01 МИСТ (24 ч.)</c:v>
                </c:pt>
                <c:pt idx="1">
                  <c:v>44.03.01 ИСТ (83 ч.)</c:v>
                </c:pt>
                <c:pt idx="2">
                  <c:v>44.03.05 ИСТО (82 ч.)</c:v>
                </c:pt>
              </c:strCache>
            </c:strRef>
          </c:cat>
          <c:val>
            <c:numRef>
              <c:f>Лист1!$E$2:$E$4</c:f>
              <c:numCache>
                <c:formatCode>0.00%</c:formatCode>
                <c:ptCount val="3"/>
                <c:pt idx="0">
                  <c:v>0.20830000000000001</c:v>
                </c:pt>
                <c:pt idx="1">
                  <c:v>2.41E-2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421184"/>
        <c:axId val="55435264"/>
      </c:barChart>
      <c:catAx>
        <c:axId val="5542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5" b="1">
                <a:solidFill>
                  <a:srgbClr val="1F0F4E"/>
                </a:solidFill>
                <a:effectLst/>
              </a:defRPr>
            </a:pPr>
            <a:endParaRPr lang="ru-RU"/>
          </a:p>
        </c:txPr>
        <c:crossAx val="55435264"/>
        <c:crosses val="autoZero"/>
        <c:auto val="1"/>
        <c:lblAlgn val="ctr"/>
        <c:lblOffset val="100"/>
        <c:noMultiLvlLbl val="0"/>
      </c:catAx>
      <c:valAx>
        <c:axId val="5543526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5421184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3.7812348699131047E-2"/>
          <c:y val="1.5414258188824663E-2"/>
          <c:w val="0.9279116445395782"/>
          <c:h val="8.4893131123882845E-2"/>
        </c:manualLayout>
      </c:layout>
      <c:overlay val="0"/>
      <c:txPr>
        <a:bodyPr/>
        <a:lstStyle/>
        <a:p>
          <a:pPr>
            <a:defRPr sz="1605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5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22222222222224E-2"/>
          <c:y val="0.2213951203697791"/>
          <c:w val="0.83179012345679015"/>
          <c:h val="0.68615499481778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44.03.01 ZИСТ (90 ч.)</c:v>
                </c:pt>
                <c:pt idx="1">
                  <c:v>48.03.01 SТЕО (33 ч.)</c:v>
                </c:pt>
                <c:pt idx="2">
                  <c:v>48.03.01 ТЕО (5 ч)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0.76670000000000005</c:v>
                </c:pt>
                <c:pt idx="1">
                  <c:v>0.36359999999999998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44.03.01 ZИСТ (90 ч.)</c:v>
                </c:pt>
                <c:pt idx="1">
                  <c:v>48.03.01 SТЕО (33 ч.)</c:v>
                </c:pt>
                <c:pt idx="2">
                  <c:v>48.03.01 ТЕО (5 ч)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0.57779999999999998</c:v>
                </c:pt>
                <c:pt idx="1">
                  <c:v>0.36359999999999998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44.03.01 ZИСТ (90 ч.)</c:v>
                </c:pt>
                <c:pt idx="1">
                  <c:v>48.03.01 SТЕО (33 ч.)</c:v>
                </c:pt>
                <c:pt idx="2">
                  <c:v>48.03.01 ТЕО (5 ч)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0.1</c:v>
                </c:pt>
                <c:pt idx="1">
                  <c:v>0.21210000000000001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5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44.03.01 ZИСТ (90 ч.)</c:v>
                </c:pt>
                <c:pt idx="1">
                  <c:v>48.03.01 SТЕО (33 ч.)</c:v>
                </c:pt>
                <c:pt idx="2">
                  <c:v>48.03.01 ТЕО (5 ч)</c:v>
                </c:pt>
              </c:strCache>
            </c:strRef>
          </c:cat>
          <c:val>
            <c:numRef>
              <c:f>Лист1!$E$2:$E$4</c:f>
              <c:numCache>
                <c:formatCode>0.00%</c:formatCode>
                <c:ptCount val="3"/>
                <c:pt idx="0">
                  <c:v>0.1222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526016"/>
        <c:axId val="85527552"/>
      </c:barChart>
      <c:catAx>
        <c:axId val="8552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5" b="1">
                <a:solidFill>
                  <a:srgbClr val="1F0F4E"/>
                </a:solidFill>
                <a:effectLst/>
              </a:defRPr>
            </a:pPr>
            <a:endParaRPr lang="ru-RU"/>
          </a:p>
        </c:txPr>
        <c:crossAx val="85527552"/>
        <c:crosses val="autoZero"/>
        <c:auto val="1"/>
        <c:lblAlgn val="ctr"/>
        <c:lblOffset val="100"/>
        <c:noMultiLvlLbl val="0"/>
      </c:catAx>
      <c:valAx>
        <c:axId val="8552755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85526016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7.0770672575827913E-3"/>
          <c:y val="1.5414258188824663E-2"/>
          <c:w val="0.97654173929037513"/>
          <c:h val="8.4893131123882845E-2"/>
        </c:manualLayout>
      </c:layout>
      <c:overlay val="0"/>
      <c:txPr>
        <a:bodyPr/>
        <a:lstStyle/>
        <a:p>
          <a:pPr>
            <a:defRPr sz="1605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5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098570091987714E-3"/>
          <c:y val="0.10990199211167653"/>
          <c:w val="0.99036066469609285"/>
          <c:h val="0.7843358229738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 algn="ctr">
                  <a:defRPr lang="ru-RU" sz="1101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06.04.01 МБИО (24 ч.)</c:v>
                </c:pt>
                <c:pt idx="1">
                  <c:v>06.03.01 БИО (64 ч.)</c:v>
                </c:pt>
                <c:pt idx="2">
                  <c:v>44.03.05 ФБ (9 ч.)</c:v>
                </c:pt>
                <c:pt idx="3">
                  <c:v>44.03.01 Т (19 ч.)</c:v>
                </c:pt>
                <c:pt idx="4">
                  <c:v>44.03.05 ФИ (10)</c:v>
                </c:pt>
                <c:pt idx="5">
                  <c:v>44.03.04 МАШ (17 ч.)</c:v>
                </c:pt>
                <c:pt idx="6">
                  <c:v>03.04.02 МФИЗ (25 ч.)</c:v>
                </c:pt>
                <c:pt idx="7">
                  <c:v>03.03.02 ФИЗ (66 ч.)</c:v>
                </c:pt>
                <c:pt idx="8">
                  <c:v>18.03.01 ХТ (9 ч.)</c:v>
                </c:pt>
                <c:pt idx="9">
                  <c:v>04.03.01 ХИМ (77 ч.)</c:v>
                </c:pt>
                <c:pt idx="10">
                  <c:v>04.04.01 МХИМ (21 ч.)</c:v>
                </c:pt>
                <c:pt idx="11">
                  <c:v>44.03.04 ПРО (30 ч.)</c:v>
                </c:pt>
                <c:pt idx="12">
                  <c:v>1.3.14 ТТТ (6 ч.)
</c:v>
                </c:pt>
              </c:strCache>
            </c:strRef>
          </c:cat>
          <c:val>
            <c:numRef>
              <c:f>Лист1!$B$2:$B$14</c:f>
              <c:numCache>
                <c:formatCode>0.00%</c:formatCode>
                <c:ptCount val="13"/>
                <c:pt idx="0">
                  <c:v>0.95830000000000004</c:v>
                </c:pt>
                <c:pt idx="1">
                  <c:v>0.95309999999999995</c:v>
                </c:pt>
                <c:pt idx="2">
                  <c:v>0.77780000000000005</c:v>
                </c:pt>
                <c:pt idx="3">
                  <c:v>0.94740000000000002</c:v>
                </c:pt>
                <c:pt idx="4">
                  <c:v>1</c:v>
                </c:pt>
                <c:pt idx="5">
                  <c:v>1</c:v>
                </c:pt>
                <c:pt idx="6">
                  <c:v>0.76</c:v>
                </c:pt>
                <c:pt idx="7">
                  <c:v>0.90910000000000002</c:v>
                </c:pt>
                <c:pt idx="8">
                  <c:v>0.77780000000000005</c:v>
                </c:pt>
                <c:pt idx="9">
                  <c:v>0.83120000000000005</c:v>
                </c:pt>
                <c:pt idx="10">
                  <c:v>0.85709999999999997</c:v>
                </c:pt>
                <c:pt idx="11">
                  <c:v>0.9</c:v>
                </c:pt>
                <c:pt idx="12">
                  <c:v>0.33329999999999999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1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06.04.01 МБИО (24 ч.)</c:v>
                </c:pt>
                <c:pt idx="1">
                  <c:v>06.03.01 БИО (64 ч.)</c:v>
                </c:pt>
                <c:pt idx="2">
                  <c:v>44.03.05 ФБ (9 ч.)</c:v>
                </c:pt>
                <c:pt idx="3">
                  <c:v>44.03.01 Т (19 ч.)</c:v>
                </c:pt>
                <c:pt idx="4">
                  <c:v>44.03.05 ФИ (10)</c:v>
                </c:pt>
                <c:pt idx="5">
                  <c:v>44.03.04 МАШ (17 ч.)</c:v>
                </c:pt>
                <c:pt idx="6">
                  <c:v>03.04.02 МФИЗ (25 ч.)</c:v>
                </c:pt>
                <c:pt idx="7">
                  <c:v>03.03.02 ФИЗ (66 ч.)</c:v>
                </c:pt>
                <c:pt idx="8">
                  <c:v>18.03.01 ХТ (9 ч.)</c:v>
                </c:pt>
                <c:pt idx="9">
                  <c:v>04.03.01 ХИМ (77 ч.)</c:v>
                </c:pt>
                <c:pt idx="10">
                  <c:v>04.04.01 МХИМ (21 ч.)</c:v>
                </c:pt>
                <c:pt idx="11">
                  <c:v>44.03.04 ПРО (30 ч.)</c:v>
                </c:pt>
                <c:pt idx="12">
                  <c:v>1.3.14 ТТТ (6 ч.)
</c:v>
                </c:pt>
              </c:strCache>
            </c:strRef>
          </c:cat>
          <c:val>
            <c:numRef>
              <c:f>Лист1!$C$2:$C$14</c:f>
              <c:numCache>
                <c:formatCode>0.00%</c:formatCode>
                <c:ptCount val="13"/>
                <c:pt idx="0">
                  <c:v>0.95830000000000004</c:v>
                </c:pt>
                <c:pt idx="1">
                  <c:v>0.79679999999999995</c:v>
                </c:pt>
                <c:pt idx="2">
                  <c:v>0.44440000000000002</c:v>
                </c:pt>
                <c:pt idx="3">
                  <c:v>0.15790000000000001</c:v>
                </c:pt>
                <c:pt idx="4">
                  <c:v>1</c:v>
                </c:pt>
                <c:pt idx="5">
                  <c:v>0.88229999999999997</c:v>
                </c:pt>
                <c:pt idx="6">
                  <c:v>0.76</c:v>
                </c:pt>
                <c:pt idx="7">
                  <c:v>0.83340000000000003</c:v>
                </c:pt>
                <c:pt idx="8">
                  <c:v>0.77780000000000005</c:v>
                </c:pt>
                <c:pt idx="9">
                  <c:v>0.6754</c:v>
                </c:pt>
                <c:pt idx="10">
                  <c:v>0.85709999999999997</c:v>
                </c:pt>
                <c:pt idx="11">
                  <c:v>0.73340000000000005</c:v>
                </c:pt>
                <c:pt idx="12">
                  <c:v>0.33329999999999999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1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06.04.01 МБИО (24 ч.)</c:v>
                </c:pt>
                <c:pt idx="1">
                  <c:v>06.03.01 БИО (64 ч.)</c:v>
                </c:pt>
                <c:pt idx="2">
                  <c:v>44.03.05 ФБ (9 ч.)</c:v>
                </c:pt>
                <c:pt idx="3">
                  <c:v>44.03.01 Т (19 ч.)</c:v>
                </c:pt>
                <c:pt idx="4">
                  <c:v>44.03.05 ФИ (10)</c:v>
                </c:pt>
                <c:pt idx="5">
                  <c:v>44.03.04 МАШ (17 ч.)</c:v>
                </c:pt>
                <c:pt idx="6">
                  <c:v>03.04.02 МФИЗ (25 ч.)</c:v>
                </c:pt>
                <c:pt idx="7">
                  <c:v>03.03.02 ФИЗ (66 ч.)</c:v>
                </c:pt>
                <c:pt idx="8">
                  <c:v>18.03.01 ХТ (9 ч.)</c:v>
                </c:pt>
                <c:pt idx="9">
                  <c:v>04.03.01 ХИМ (77 ч.)</c:v>
                </c:pt>
                <c:pt idx="10">
                  <c:v>04.04.01 МХИМ (21 ч.)</c:v>
                </c:pt>
                <c:pt idx="11">
                  <c:v>44.03.04 ПРО (30 ч.)</c:v>
                </c:pt>
                <c:pt idx="12">
                  <c:v>1.3.14 ТТТ (6 ч.)
</c:v>
                </c:pt>
              </c:strCache>
            </c:strRef>
          </c:cat>
          <c:val>
            <c:numRef>
              <c:f>Лист1!$D$2:$D$14</c:f>
              <c:numCache>
                <c:formatCode>0.00%</c:formatCode>
                <c:ptCount val="13"/>
                <c:pt idx="0">
                  <c:v>0.70830000000000004</c:v>
                </c:pt>
                <c:pt idx="1">
                  <c:v>0.3906</c:v>
                </c:pt>
                <c:pt idx="2">
                  <c:v>0</c:v>
                </c:pt>
                <c:pt idx="3">
                  <c:v>0</c:v>
                </c:pt>
                <c:pt idx="4">
                  <c:v>0.7</c:v>
                </c:pt>
                <c:pt idx="5">
                  <c:v>0.23530000000000001</c:v>
                </c:pt>
                <c:pt idx="6">
                  <c:v>0.52</c:v>
                </c:pt>
                <c:pt idx="7">
                  <c:v>0.31819999999999998</c:v>
                </c:pt>
                <c:pt idx="8">
                  <c:v>0.22220000000000001</c:v>
                </c:pt>
                <c:pt idx="9">
                  <c:v>0.3377</c:v>
                </c:pt>
                <c:pt idx="10">
                  <c:v>0.52380000000000004</c:v>
                </c:pt>
                <c:pt idx="11">
                  <c:v>6.6699999999999995E-2</c:v>
                </c:pt>
                <c:pt idx="12">
                  <c:v>0.16669999999999999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101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06.04.01 МБИО (24 ч.)</c:v>
                </c:pt>
                <c:pt idx="1">
                  <c:v>06.03.01 БИО (64 ч.)</c:v>
                </c:pt>
                <c:pt idx="2">
                  <c:v>44.03.05 ФБ (9 ч.)</c:v>
                </c:pt>
                <c:pt idx="3">
                  <c:v>44.03.01 Т (19 ч.)</c:v>
                </c:pt>
                <c:pt idx="4">
                  <c:v>44.03.05 ФИ (10)</c:v>
                </c:pt>
                <c:pt idx="5">
                  <c:v>44.03.04 МАШ (17 ч.)</c:v>
                </c:pt>
                <c:pt idx="6">
                  <c:v>03.04.02 МФИЗ (25 ч.)</c:v>
                </c:pt>
                <c:pt idx="7">
                  <c:v>03.03.02 ФИЗ (66 ч.)</c:v>
                </c:pt>
                <c:pt idx="8">
                  <c:v>18.03.01 ХТ (9 ч.)</c:v>
                </c:pt>
                <c:pt idx="9">
                  <c:v>04.03.01 ХИМ (77 ч.)</c:v>
                </c:pt>
                <c:pt idx="10">
                  <c:v>04.04.01 МХИМ (21 ч.)</c:v>
                </c:pt>
                <c:pt idx="11">
                  <c:v>44.03.04 ПРО (30 ч.)</c:v>
                </c:pt>
                <c:pt idx="12">
                  <c:v>1.3.14 ТТТ (6 ч.)
</c:v>
                </c:pt>
              </c:strCache>
            </c:strRef>
          </c:cat>
          <c:val>
            <c:numRef>
              <c:f>Лист1!$E$2:$E$14</c:f>
              <c:numCache>
                <c:formatCode>0.00%</c:formatCode>
                <c:ptCount val="13"/>
                <c:pt idx="0">
                  <c:v>4.1700000000000001E-2</c:v>
                </c:pt>
                <c:pt idx="1">
                  <c:v>1.5599999999999999E-2</c:v>
                </c:pt>
                <c:pt idx="2">
                  <c:v>0.22220000000000001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0.16</c:v>
                </c:pt>
                <c:pt idx="7">
                  <c:v>0</c:v>
                </c:pt>
                <c:pt idx="8">
                  <c:v>0.1111</c:v>
                </c:pt>
                <c:pt idx="9">
                  <c:v>6.4899999999999999E-2</c:v>
                </c:pt>
                <c:pt idx="10">
                  <c:v>9.5200000000000007E-2</c:v>
                </c:pt>
                <c:pt idx="11">
                  <c:v>6.6699999999999995E-2</c:v>
                </c:pt>
                <c:pt idx="1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76384"/>
        <c:axId val="92177920"/>
      </c:barChart>
      <c:catAx>
        <c:axId val="9217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1" b="1">
                <a:solidFill>
                  <a:srgbClr val="1F0F4E"/>
                </a:solidFill>
              </a:defRPr>
            </a:pPr>
            <a:endParaRPr lang="ru-RU"/>
          </a:p>
        </c:txPr>
        <c:crossAx val="92177920"/>
        <c:crosses val="autoZero"/>
        <c:auto val="1"/>
        <c:lblAlgn val="ctr"/>
        <c:lblOffset val="100"/>
        <c:noMultiLvlLbl val="0"/>
      </c:catAx>
      <c:valAx>
        <c:axId val="9217792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92176384"/>
        <c:crosses val="autoZero"/>
        <c:crossBetween val="between"/>
      </c:valAx>
      <c:spPr>
        <a:noFill/>
        <a:ln w="25414">
          <a:noFill/>
        </a:ln>
      </c:spPr>
    </c:plotArea>
    <c:legend>
      <c:legendPos val="r"/>
      <c:layout>
        <c:manualLayout>
          <c:xMode val="edge"/>
          <c:yMode val="edge"/>
          <c:x val="5.6454622982852698E-2"/>
          <c:y val="0"/>
          <c:w val="0.91640188115286847"/>
          <c:h val="7.7775244781258801E-2"/>
        </c:manualLayout>
      </c:layout>
      <c:overlay val="0"/>
      <c:txPr>
        <a:bodyPr/>
        <a:lstStyle/>
        <a:p>
          <a:pPr>
            <a:defRPr sz="1607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7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46518365524659E-2"/>
          <c:y val="0.10990199211167653"/>
          <c:w val="0.97879386604452223"/>
          <c:h val="0.7843358229738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 algn="ctr">
                  <a:defRPr lang="ru-RU" sz="1101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06.04.01 МБИО (31 ч.)</c:v>
                </c:pt>
                <c:pt idx="1">
                  <c:v>06.03.01 БИО (73 ч.)</c:v>
                </c:pt>
                <c:pt idx="2">
                  <c:v>03.04.02 ФПГНП (26 ч.)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1</c:v>
                </c:pt>
                <c:pt idx="1">
                  <c:v>0.91779999999999995</c:v>
                </c:pt>
                <c:pt idx="2">
                  <c:v>0.80769999999999997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1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06.04.01 МБИО (31 ч.)</c:v>
                </c:pt>
                <c:pt idx="1">
                  <c:v>06.03.01 БИО (73 ч.)</c:v>
                </c:pt>
                <c:pt idx="2">
                  <c:v>03.04.02 ФПГНП (26 ч.)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0.9355</c:v>
                </c:pt>
                <c:pt idx="1">
                  <c:v>0.54800000000000004</c:v>
                </c:pt>
                <c:pt idx="2">
                  <c:v>0.80769999999999997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1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06.04.01 МБИО (31 ч.)</c:v>
                </c:pt>
                <c:pt idx="1">
                  <c:v>06.03.01 БИО (73 ч.)</c:v>
                </c:pt>
                <c:pt idx="2">
                  <c:v>03.04.02 ФПГНП (26 ч.)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0.4839</c:v>
                </c:pt>
                <c:pt idx="1">
                  <c:v>8.2199999999999995E-2</c:v>
                </c:pt>
                <c:pt idx="2">
                  <c:v>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101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06.04.01 МБИО (31 ч.)</c:v>
                </c:pt>
                <c:pt idx="1">
                  <c:v>06.03.01 БИО (73 ч.)</c:v>
                </c:pt>
                <c:pt idx="2">
                  <c:v>03.04.02 ФПГНП (26 ч.)</c:v>
                </c:pt>
              </c:strCache>
            </c:strRef>
          </c:cat>
          <c:val>
            <c:numRef>
              <c:f>Лист1!$E$2:$E$4</c:f>
              <c:numCache>
                <c:formatCode>0.00%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0.1923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795776"/>
        <c:axId val="132818048"/>
      </c:barChart>
      <c:catAx>
        <c:axId val="13279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1" b="1">
                <a:solidFill>
                  <a:srgbClr val="1F0F4E"/>
                </a:solidFill>
              </a:defRPr>
            </a:pPr>
            <a:endParaRPr lang="ru-RU"/>
          </a:p>
        </c:txPr>
        <c:crossAx val="132818048"/>
        <c:crosses val="autoZero"/>
        <c:auto val="1"/>
        <c:lblAlgn val="ctr"/>
        <c:lblOffset val="100"/>
        <c:noMultiLvlLbl val="0"/>
      </c:catAx>
      <c:valAx>
        <c:axId val="13281804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32795776"/>
        <c:crosses val="autoZero"/>
        <c:crossBetween val="between"/>
      </c:valAx>
      <c:spPr>
        <a:noFill/>
        <a:ln w="25414">
          <a:noFill/>
        </a:ln>
      </c:spPr>
    </c:plotArea>
    <c:legend>
      <c:legendPos val="r"/>
      <c:layout>
        <c:manualLayout>
          <c:xMode val="edge"/>
          <c:yMode val="edge"/>
          <c:x val="3.8578702898730721E-2"/>
          <c:y val="0"/>
          <c:w val="0.91535035644203777"/>
          <c:h val="7.7775244781258801E-2"/>
        </c:manualLayout>
      </c:layout>
      <c:overlay val="0"/>
      <c:txPr>
        <a:bodyPr/>
        <a:lstStyle/>
        <a:p>
          <a:pPr>
            <a:defRPr sz="1607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7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46518365524659E-2"/>
          <c:y val="0.13412973287485036"/>
          <c:w val="0.97879386604452223"/>
          <c:h val="0.76010816637017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 algn="ctr">
                  <a:defRPr lang="ru-RU" sz="1101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44.03.04 МАШ (78 ч.)</c:v>
                </c:pt>
                <c:pt idx="1">
                  <c:v>20.03.01 ТБ (133 ч.)</c:v>
                </c:pt>
                <c:pt idx="2">
                  <c:v>20.03.01 ПБ (91 ч.)</c:v>
                </c:pt>
                <c:pt idx="3">
                  <c:v>18.03.01 ХТ (36 ч.)</c:v>
                </c:pt>
                <c:pt idx="4">
                  <c:v>15.03.01 МС (51 ч.)</c:v>
                </c:pt>
                <c:pt idx="5">
                  <c:v>44.04.01 МФИ (12 ч.)</c:v>
                </c:pt>
                <c:pt idx="6">
                  <c:v>21.05.05 ФП (97 ч.)</c:v>
                </c:pt>
                <c:pt idx="7">
                  <c:v>18.03.01 ZХТ (183 ч.)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0.75639999999999996</c:v>
                </c:pt>
                <c:pt idx="1">
                  <c:v>0.6391</c:v>
                </c:pt>
                <c:pt idx="2">
                  <c:v>0.80220000000000002</c:v>
                </c:pt>
                <c:pt idx="3">
                  <c:v>0.94440000000000002</c:v>
                </c:pt>
                <c:pt idx="4">
                  <c:v>0.74509999999999998</c:v>
                </c:pt>
                <c:pt idx="5">
                  <c:v>0.66669999999999996</c:v>
                </c:pt>
                <c:pt idx="6">
                  <c:v>0.86599999999999999</c:v>
                </c:pt>
                <c:pt idx="7">
                  <c:v>0.73770000000000002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1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44.03.04 МАШ (78 ч.)</c:v>
                </c:pt>
                <c:pt idx="1">
                  <c:v>20.03.01 ТБ (133 ч.)</c:v>
                </c:pt>
                <c:pt idx="2">
                  <c:v>20.03.01 ПБ (91 ч.)</c:v>
                </c:pt>
                <c:pt idx="3">
                  <c:v>18.03.01 ХТ (36 ч.)</c:v>
                </c:pt>
                <c:pt idx="4">
                  <c:v>15.03.01 МС (51 ч.)</c:v>
                </c:pt>
                <c:pt idx="5">
                  <c:v>44.04.01 МФИ (12 ч.)</c:v>
                </c:pt>
                <c:pt idx="6">
                  <c:v>21.05.05 ФП (97 ч.)</c:v>
                </c:pt>
                <c:pt idx="7">
                  <c:v>18.03.01 ZХТ (183 ч.)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0.24349999999999999</c:v>
                </c:pt>
                <c:pt idx="1">
                  <c:v>0.15040000000000001</c:v>
                </c:pt>
                <c:pt idx="2">
                  <c:v>0.35170000000000001</c:v>
                </c:pt>
                <c:pt idx="3">
                  <c:v>0.69450000000000001</c:v>
                </c:pt>
                <c:pt idx="4">
                  <c:v>0.1961</c:v>
                </c:pt>
                <c:pt idx="5">
                  <c:v>0.5</c:v>
                </c:pt>
                <c:pt idx="6">
                  <c:v>0.36080000000000001</c:v>
                </c:pt>
                <c:pt idx="7">
                  <c:v>0.12570000000000001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1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44.03.04 МАШ (78 ч.)</c:v>
                </c:pt>
                <c:pt idx="1">
                  <c:v>20.03.01 ТБ (133 ч.)</c:v>
                </c:pt>
                <c:pt idx="2">
                  <c:v>20.03.01 ПБ (91 ч.)</c:v>
                </c:pt>
                <c:pt idx="3">
                  <c:v>18.03.01 ХТ (36 ч.)</c:v>
                </c:pt>
                <c:pt idx="4">
                  <c:v>15.03.01 МС (51 ч.)</c:v>
                </c:pt>
                <c:pt idx="5">
                  <c:v>44.04.01 МФИ (12 ч.)</c:v>
                </c:pt>
                <c:pt idx="6">
                  <c:v>21.05.05 ФП (97 ч.)</c:v>
                </c:pt>
                <c:pt idx="7">
                  <c:v>18.03.01 ZХТ (183 ч.)</c:v>
                </c:pt>
              </c:strCache>
            </c:strRef>
          </c:cat>
          <c:val>
            <c:numRef>
              <c:f>Лист1!$D$2:$D$9</c:f>
              <c:numCache>
                <c:formatCode>0.00%</c:formatCode>
                <c:ptCount val="8"/>
                <c:pt idx="0">
                  <c:v>1.2800000000000001E-2</c:v>
                </c:pt>
                <c:pt idx="1">
                  <c:v>7.4999999999999997E-3</c:v>
                </c:pt>
                <c:pt idx="2">
                  <c:v>0.12089999999999999</c:v>
                </c:pt>
                <c:pt idx="3">
                  <c:v>2.7799999999999998E-2</c:v>
                </c:pt>
                <c:pt idx="4">
                  <c:v>0</c:v>
                </c:pt>
                <c:pt idx="5">
                  <c:v>0.25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101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44.03.04 МАШ (78 ч.)</c:v>
                </c:pt>
                <c:pt idx="1">
                  <c:v>20.03.01 ТБ (133 ч.)</c:v>
                </c:pt>
                <c:pt idx="2">
                  <c:v>20.03.01 ПБ (91 ч.)</c:v>
                </c:pt>
                <c:pt idx="3">
                  <c:v>18.03.01 ХТ (36 ч.)</c:v>
                </c:pt>
                <c:pt idx="4">
                  <c:v>15.03.01 МС (51 ч.)</c:v>
                </c:pt>
                <c:pt idx="5">
                  <c:v>44.04.01 МФИ (12 ч.)</c:v>
                </c:pt>
                <c:pt idx="6">
                  <c:v>21.05.05 ФП (97 ч.)</c:v>
                </c:pt>
                <c:pt idx="7">
                  <c:v>18.03.01 ZХТ (183 ч.)</c:v>
                </c:pt>
              </c:strCache>
            </c:strRef>
          </c:cat>
          <c:val>
            <c:numRef>
              <c:f>Лист1!$E$2:$E$9</c:f>
              <c:numCache>
                <c:formatCode>0.00%</c:formatCode>
                <c:ptCount val="8"/>
                <c:pt idx="0">
                  <c:v>1.2800000000000001E-2</c:v>
                </c:pt>
                <c:pt idx="1">
                  <c:v>8.2699999999999996E-2</c:v>
                </c:pt>
                <c:pt idx="2">
                  <c:v>2.1999999999999999E-2</c:v>
                </c:pt>
                <c:pt idx="3">
                  <c:v>5.5599999999999997E-2</c:v>
                </c:pt>
                <c:pt idx="4">
                  <c:v>1.9599999999999999E-2</c:v>
                </c:pt>
                <c:pt idx="5">
                  <c:v>0.16669999999999999</c:v>
                </c:pt>
                <c:pt idx="6">
                  <c:v>3.09E-2</c:v>
                </c:pt>
                <c:pt idx="7">
                  <c:v>4.9200000000000001E-2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933120"/>
        <c:axId val="132934656"/>
      </c:barChart>
      <c:catAx>
        <c:axId val="13293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1" b="1">
                <a:solidFill>
                  <a:srgbClr val="1F0F4E"/>
                </a:solidFill>
              </a:defRPr>
            </a:pPr>
            <a:endParaRPr lang="ru-RU"/>
          </a:p>
        </c:txPr>
        <c:crossAx val="132934656"/>
        <c:crosses val="autoZero"/>
        <c:auto val="1"/>
        <c:lblAlgn val="ctr"/>
        <c:lblOffset val="100"/>
        <c:noMultiLvlLbl val="0"/>
      </c:catAx>
      <c:valAx>
        <c:axId val="13293465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32933120"/>
        <c:crosses val="autoZero"/>
        <c:crossBetween val="between"/>
      </c:valAx>
      <c:spPr>
        <a:noFill/>
        <a:ln w="25414">
          <a:noFill/>
        </a:ln>
      </c:spPr>
    </c:plotArea>
    <c:legend>
      <c:legendPos val="r"/>
      <c:layout>
        <c:manualLayout>
          <c:xMode val="edge"/>
          <c:yMode val="edge"/>
          <c:x val="3.8079232283464569E-2"/>
          <c:y val="0"/>
          <c:w val="0.9122417979002625"/>
          <c:h val="5.3547504018084946E-2"/>
        </c:manualLayout>
      </c:layout>
      <c:overlay val="0"/>
      <c:txPr>
        <a:bodyPr/>
        <a:lstStyle/>
        <a:p>
          <a:pPr>
            <a:defRPr sz="1607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7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15085999990403393"/>
          <c:w val="0.92094828424224762"/>
          <c:h val="0.77904254655553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44.03.05 ТЧИН (49 ч.)</c:v>
                </c:pt>
                <c:pt idx="1">
                  <c:v>44.03.05 БИН (71 ч.)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0.77549999999999997</c:v>
                </c:pt>
                <c:pt idx="1">
                  <c:v>0.84509999999999996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44.03.05 ТЧИН (49 ч.)</c:v>
                </c:pt>
                <c:pt idx="1">
                  <c:v>44.03.05 БИН (71 ч.)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0.6734</c:v>
                </c:pt>
                <c:pt idx="1">
                  <c:v>0.76060000000000005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44.03.05 ТЧИН (49 ч.)</c:v>
                </c:pt>
                <c:pt idx="1">
                  <c:v>44.03.05 БИН (71 ч.)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0.22450000000000001</c:v>
                </c:pt>
                <c:pt idx="1">
                  <c:v>0.19719999999999999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100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44.03.05 ТЧИН (49 ч.)</c:v>
                </c:pt>
                <c:pt idx="1">
                  <c:v>44.03.05 БИН (71 ч.)</c:v>
                </c:pt>
              </c:strCache>
            </c:strRef>
          </c:cat>
          <c:val>
            <c:numRef>
              <c:f>Лист1!$E$2:$E$3</c:f>
              <c:numCache>
                <c:formatCode>0.00%</c:formatCode>
                <c:ptCount val="2"/>
                <c:pt idx="0">
                  <c:v>0.12239999999999999</c:v>
                </c:pt>
                <c:pt idx="1">
                  <c:v>8.4500000000000006E-2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958848"/>
        <c:axId val="133117056"/>
      </c:barChart>
      <c:catAx>
        <c:axId val="13295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 b="1">
                <a:solidFill>
                  <a:srgbClr val="1F0F4E"/>
                </a:solidFill>
              </a:defRPr>
            </a:pPr>
            <a:endParaRPr lang="ru-RU"/>
          </a:p>
        </c:txPr>
        <c:crossAx val="133117056"/>
        <c:crosses val="autoZero"/>
        <c:auto val="1"/>
        <c:lblAlgn val="ctr"/>
        <c:lblOffset val="100"/>
        <c:noMultiLvlLbl val="0"/>
      </c:catAx>
      <c:valAx>
        <c:axId val="13311705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32958848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6.4010838874616234E-4"/>
          <c:y val="0"/>
          <c:w val="0.99819216719868165"/>
          <c:h val="5.595419505516825E-2"/>
        </c:manualLayout>
      </c:layout>
      <c:overlay val="0"/>
      <c:txPr>
        <a:bodyPr/>
        <a:lstStyle/>
        <a:p>
          <a:pPr>
            <a:defRPr sz="1599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4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13135969521177313"/>
          <c:w val="0.94739623817672891"/>
          <c:h val="0.79854285124779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44.03.05 БРЯ (92 ч.)</c:v>
                </c:pt>
                <c:pt idx="1">
                  <c:v>44.03.05 ТЧНО (9 ч.)</c:v>
                </c:pt>
                <c:pt idx="2">
                  <c:v>44.04.01 ИОТФ (9 ч.)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0.53259999999999996</c:v>
                </c:pt>
                <c:pt idx="1">
                  <c:v>0.88890000000000002</c:v>
                </c:pt>
                <c:pt idx="2">
                  <c:v>0.88890000000000002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44.03.05 БРЯ (92 ч.)</c:v>
                </c:pt>
                <c:pt idx="1">
                  <c:v>44.03.05 ТЧНО (9 ч.)</c:v>
                </c:pt>
                <c:pt idx="2">
                  <c:v>44.04.01 ИОТФ (9 ч.)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0.41310000000000002</c:v>
                </c:pt>
                <c:pt idx="1">
                  <c:v>0.77769999999999995</c:v>
                </c:pt>
                <c:pt idx="2">
                  <c:v>0.88890000000000002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1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44.03.05 БРЯ (92 ч.)</c:v>
                </c:pt>
                <c:pt idx="1">
                  <c:v>44.03.05 ТЧНО (9 ч.)</c:v>
                </c:pt>
                <c:pt idx="2">
                  <c:v>44.04.01 ИОТФ (9 ч.)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0.1522</c:v>
                </c:pt>
                <c:pt idx="1">
                  <c:v>0.44440000000000002</c:v>
                </c:pt>
                <c:pt idx="2">
                  <c:v>0.77780000000000005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100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44.03.05 БРЯ (92 ч.)</c:v>
                </c:pt>
                <c:pt idx="1">
                  <c:v>44.03.05 ТЧНО (9 ч.)</c:v>
                </c:pt>
                <c:pt idx="2">
                  <c:v>44.04.01 ИОТФ (9 ч.)</c:v>
                </c:pt>
              </c:strCache>
            </c:strRef>
          </c:cat>
          <c:val>
            <c:numRef>
              <c:f>Лист1!$E$2:$E$4</c:f>
              <c:numCache>
                <c:formatCode>0.00%</c:formatCode>
                <c:ptCount val="3"/>
                <c:pt idx="0">
                  <c:v>0.23910000000000001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423296"/>
        <c:axId val="134425984"/>
      </c:barChart>
      <c:catAx>
        <c:axId val="13442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 b="1">
                <a:solidFill>
                  <a:srgbClr val="1F0F4E"/>
                </a:solidFill>
              </a:defRPr>
            </a:pPr>
            <a:endParaRPr lang="ru-RU"/>
          </a:p>
        </c:txPr>
        <c:crossAx val="134425984"/>
        <c:crosses val="autoZero"/>
        <c:auto val="1"/>
        <c:lblAlgn val="ctr"/>
        <c:lblOffset val="100"/>
        <c:noMultiLvlLbl val="0"/>
      </c:catAx>
      <c:valAx>
        <c:axId val="13442598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34423296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2.6837564920285609E-2"/>
          <c:y val="1.9500304692260818E-2"/>
          <c:w val="0.95138581934619737"/>
          <c:h val="5.595419505516825E-2"/>
        </c:manualLayout>
      </c:layout>
      <c:overlay val="0"/>
      <c:txPr>
        <a:bodyPr/>
        <a:lstStyle/>
        <a:p>
          <a:pPr>
            <a:defRPr sz="1599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4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19280068212888996"/>
          <c:w val="0.96604938271604934"/>
          <c:h val="0.71130095126493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44.03.05 НДО (150 ч.)</c:v>
                </c:pt>
                <c:pt idx="1">
                  <c:v>44.04.01 МНО (14 ч.)</c:v>
                </c:pt>
                <c:pt idx="2">
                  <c:v>44.03.02 ППО (151ч.)</c:v>
                </c:pt>
                <c:pt idx="3">
                  <c:v>44.04.02 МППО (14 ч.)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0.86670000000000003</c:v>
                </c:pt>
                <c:pt idx="1">
                  <c:v>1</c:v>
                </c:pt>
                <c:pt idx="2">
                  <c:v>0.92049999999999998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44.03.05 НДО (150 ч.)</c:v>
                </c:pt>
                <c:pt idx="1">
                  <c:v>44.04.01 МНО (14 ч.)</c:v>
                </c:pt>
                <c:pt idx="2">
                  <c:v>44.03.02 ППО (151ч.)</c:v>
                </c:pt>
                <c:pt idx="3">
                  <c:v>44.04.02 МППО (14 ч.)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0.70669999999999999</c:v>
                </c:pt>
                <c:pt idx="1">
                  <c:v>1</c:v>
                </c:pt>
                <c:pt idx="2">
                  <c:v>0.78810000000000002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44.03.05 НДО (150 ч.)</c:v>
                </c:pt>
                <c:pt idx="1">
                  <c:v>44.04.01 МНО (14 ч.)</c:v>
                </c:pt>
                <c:pt idx="2">
                  <c:v>44.03.02 ППО (151ч.)</c:v>
                </c:pt>
                <c:pt idx="3">
                  <c:v>44.04.02 МППО (14 ч.)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0.28676000000000001</c:v>
                </c:pt>
                <c:pt idx="1">
                  <c:v>0.57140000000000002</c:v>
                </c:pt>
                <c:pt idx="2">
                  <c:v>0.45700000000000002</c:v>
                </c:pt>
                <c:pt idx="3">
                  <c:v>0.57140000000000002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5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44.03.05 НДО (150 ч.)</c:v>
                </c:pt>
                <c:pt idx="1">
                  <c:v>44.04.01 МНО (14 ч.)</c:v>
                </c:pt>
                <c:pt idx="2">
                  <c:v>44.03.02 ППО (151ч.)</c:v>
                </c:pt>
                <c:pt idx="3">
                  <c:v>44.04.02 МППО (14 ч.)</c:v>
                </c:pt>
              </c:strCache>
            </c:strRef>
          </c:cat>
          <c:val>
            <c:numRef>
              <c:f>Лист1!$E$2:$E$5</c:f>
              <c:numCache>
                <c:formatCode>0.00%</c:formatCode>
                <c:ptCount val="4"/>
                <c:pt idx="0">
                  <c:v>0.02</c:v>
                </c:pt>
                <c:pt idx="1">
                  <c:v>0</c:v>
                </c:pt>
                <c:pt idx="2">
                  <c:v>6.6E-3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453696"/>
        <c:axId val="151455232"/>
      </c:barChart>
      <c:catAx>
        <c:axId val="15145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5" b="1">
                <a:solidFill>
                  <a:srgbClr val="1F0F4E"/>
                </a:solidFill>
              </a:defRPr>
            </a:pPr>
            <a:endParaRPr lang="ru-RU"/>
          </a:p>
        </c:txPr>
        <c:crossAx val="151455232"/>
        <c:crosses val="autoZero"/>
        <c:auto val="1"/>
        <c:lblAlgn val="ctr"/>
        <c:lblOffset val="100"/>
        <c:noMultiLvlLbl val="0"/>
      </c:catAx>
      <c:valAx>
        <c:axId val="15145523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51453696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1.4557385885388945E-2"/>
          <c:y val="2.8351029624019322E-2"/>
          <c:w val="0.98141135160853132"/>
          <c:h val="7.01807736827815E-2"/>
        </c:manualLayout>
      </c:layout>
      <c:overlay val="0"/>
      <c:txPr>
        <a:bodyPr/>
        <a:lstStyle/>
        <a:p>
          <a:pPr>
            <a:defRPr sz="1605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5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368393919414243E-2"/>
          <c:y val="0.19702912773362621"/>
          <c:w val="0.84673013152077325"/>
          <c:h val="0.71520176543983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 </c:v>
                </c:pt>
              </c:strCache>
            </c:strRef>
          </c:tx>
          <c:spPr>
            <a:solidFill>
              <a:srgbClr val="8722F6"/>
            </a:solidFill>
            <a:ln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01.04.02 МПМИ (19 ч.)</c:v>
                </c:pt>
                <c:pt idx="1">
                  <c:v>10.03.01 ИБ (94 ч.)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0.47370000000000001</c:v>
                </c:pt>
                <c:pt idx="1">
                  <c:v>0.53190000000000004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  <a:ln w="19050"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01.04.02 МПМИ (19 ч.)</c:v>
                </c:pt>
                <c:pt idx="1">
                  <c:v>10.03.01 ИБ (94 ч.)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0.36840000000000001</c:v>
                </c:pt>
                <c:pt idx="1">
                  <c:v>0.35099999999999998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  <a:ln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01.04.02 МПМИ (19 ч.)</c:v>
                </c:pt>
                <c:pt idx="1">
                  <c:v>10.03.01 ИБ (94 ч.)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0.31580000000000003</c:v>
                </c:pt>
                <c:pt idx="1">
                  <c:v>0.11700000000000001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173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01.04.02 МПМИ (19 ч.)</c:v>
                </c:pt>
                <c:pt idx="1">
                  <c:v>10.03.01 ИБ (94 ч.)</c:v>
                </c:pt>
              </c:strCache>
            </c:strRef>
          </c:cat>
          <c:val>
            <c:numRef>
              <c:f>Лист1!$E$2:$E$3</c:f>
              <c:numCache>
                <c:formatCode>0.00%</c:formatCode>
                <c:ptCount val="2"/>
                <c:pt idx="0">
                  <c:v>0.36840000000000001</c:v>
                </c:pt>
                <c:pt idx="1">
                  <c:v>0.22339999999999999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691200"/>
        <c:axId val="104692736"/>
      </c:barChart>
      <c:catAx>
        <c:axId val="10469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0"/>
        </c:spPr>
        <c:txPr>
          <a:bodyPr rot="0" vert="horz" anchor="ctr" anchorCtr="1"/>
          <a:lstStyle/>
          <a:p>
            <a:pPr algn="ctr">
              <a:defRPr lang="ru-RU" sz="749" b="1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692736"/>
        <c:crosses val="autoZero"/>
        <c:auto val="1"/>
        <c:lblAlgn val="ctr"/>
        <c:lblOffset val="100"/>
        <c:tickMarkSkip val="1"/>
        <c:noMultiLvlLbl val="0"/>
      </c:catAx>
      <c:valAx>
        <c:axId val="10469273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4691200"/>
        <c:crosses val="autoZero"/>
        <c:crossBetween val="between"/>
      </c:valAx>
      <c:spPr>
        <a:noFill/>
        <a:ln w="27161">
          <a:noFill/>
        </a:ln>
      </c:spPr>
    </c:plotArea>
    <c:legend>
      <c:legendPos val="r"/>
      <c:layout>
        <c:manualLayout>
          <c:xMode val="edge"/>
          <c:yMode val="edge"/>
          <c:x val="3.160477332216906E-3"/>
          <c:y val="3.3661684740401918E-2"/>
          <c:w val="0.99683952266778308"/>
          <c:h val="5.7142857142857141E-2"/>
        </c:manualLayout>
      </c:layout>
      <c:overlay val="0"/>
      <c:txPr>
        <a:bodyPr/>
        <a:lstStyle/>
        <a:p>
          <a:pPr>
            <a:defRPr sz="1705" b="1">
              <a:solidFill>
                <a:srgbClr val="333399"/>
              </a:solidFill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73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18651467986377"/>
          <c:y val="0.27023564885605272"/>
          <c:w val="0.67110462879924337"/>
          <c:h val="0.63386598453777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37.04.01 ОZМКП (66 ч.)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0.71209999999999996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37.04.01 ОZМКП (66 ч.)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0.66669999999999996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37.04.01 ОZМКП (66 ч.)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5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37.04.01 ОZМКП (66 ч.)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7.5800000000000006E-2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480576"/>
        <c:axId val="151494656"/>
      </c:barChart>
      <c:catAx>
        <c:axId val="15148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5" b="1">
                <a:solidFill>
                  <a:srgbClr val="1F0F4E"/>
                </a:solidFill>
              </a:defRPr>
            </a:pPr>
            <a:endParaRPr lang="ru-RU"/>
          </a:p>
        </c:txPr>
        <c:crossAx val="151494656"/>
        <c:crosses val="autoZero"/>
        <c:auto val="1"/>
        <c:lblAlgn val="ctr"/>
        <c:lblOffset val="100"/>
        <c:noMultiLvlLbl val="0"/>
      </c:catAx>
      <c:valAx>
        <c:axId val="15149465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51480576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"/>
          <c:y val="2.8351029624019322E-2"/>
          <c:w val="0.99935476134382006"/>
          <c:h val="7.01807736827815E-2"/>
        </c:manualLayout>
      </c:layout>
      <c:overlay val="0"/>
      <c:txPr>
        <a:bodyPr/>
        <a:lstStyle/>
        <a:p>
          <a:pPr>
            <a:defRPr sz="1605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5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17426468696857539"/>
          <c:w val="0.98083472769028868"/>
          <c:h val="0.72340016481605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44.03.01 ДО (91 ч.)</c:v>
                </c:pt>
                <c:pt idx="1">
                  <c:v>44.04.01 ZМДО (18 ч.)</c:v>
                </c:pt>
                <c:pt idx="2">
                  <c:v>44.04.01 МНО (37 ч.)</c:v>
                </c:pt>
                <c:pt idx="3">
                  <c:v>44.03.01 НО (245 ч.)</c:v>
                </c:pt>
                <c:pt idx="4">
                  <c:v>44.04.01 ZМРОО (43 ч.)</c:v>
                </c:pt>
                <c:pt idx="5">
                  <c:v>44.03.02 ППО (429 ч.)</c:v>
                </c:pt>
                <c:pt idx="6">
                  <c:v>44.04.02 МППО (57 ч.)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0.8901</c:v>
                </c:pt>
                <c:pt idx="1">
                  <c:v>0.5</c:v>
                </c:pt>
                <c:pt idx="2">
                  <c:v>0.89190000000000003</c:v>
                </c:pt>
                <c:pt idx="3">
                  <c:v>0.70330000000000004</c:v>
                </c:pt>
                <c:pt idx="4">
                  <c:v>0.81399999999999995</c:v>
                </c:pt>
                <c:pt idx="5">
                  <c:v>0.75290000000000001</c:v>
                </c:pt>
                <c:pt idx="6">
                  <c:v>0.77190000000000003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44.03.01 ДО (91 ч.)</c:v>
                </c:pt>
                <c:pt idx="1">
                  <c:v>44.04.01 ZМДО (18 ч.)</c:v>
                </c:pt>
                <c:pt idx="2">
                  <c:v>44.04.01 МНО (37 ч.)</c:v>
                </c:pt>
                <c:pt idx="3">
                  <c:v>44.03.01 НО (245 ч.)</c:v>
                </c:pt>
                <c:pt idx="4">
                  <c:v>44.04.01 ZМРОО (43 ч.)</c:v>
                </c:pt>
                <c:pt idx="5">
                  <c:v>44.03.02 ППО (429 ч.)</c:v>
                </c:pt>
                <c:pt idx="6">
                  <c:v>44.04.02 МППО (57 ч.)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0.81320000000000003</c:v>
                </c:pt>
                <c:pt idx="1">
                  <c:v>0.5</c:v>
                </c:pt>
                <c:pt idx="2">
                  <c:v>0.89200000000000002</c:v>
                </c:pt>
                <c:pt idx="3">
                  <c:v>0.54069999999999996</c:v>
                </c:pt>
                <c:pt idx="4">
                  <c:v>0.81399999999999995</c:v>
                </c:pt>
                <c:pt idx="5">
                  <c:v>0.63629999999999998</c:v>
                </c:pt>
                <c:pt idx="6">
                  <c:v>0.77190000000000003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5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44.03.01 ДО (91 ч.)</c:v>
                </c:pt>
                <c:pt idx="1">
                  <c:v>44.04.01 ZМДО (18 ч.)</c:v>
                </c:pt>
                <c:pt idx="2">
                  <c:v>44.04.01 МНО (37 ч.)</c:v>
                </c:pt>
                <c:pt idx="3">
                  <c:v>44.03.01 НО (245 ч.)</c:v>
                </c:pt>
                <c:pt idx="4">
                  <c:v>44.04.01 ZМРОО (43 ч.)</c:v>
                </c:pt>
                <c:pt idx="5">
                  <c:v>44.03.02 ППО (429 ч.)</c:v>
                </c:pt>
                <c:pt idx="6">
                  <c:v>44.04.02 МППО (57 ч.)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  <c:pt idx="0">
                  <c:v>0.42859999999999998</c:v>
                </c:pt>
                <c:pt idx="1">
                  <c:v>0.38890000000000002</c:v>
                </c:pt>
                <c:pt idx="2">
                  <c:v>0.35139999999999999</c:v>
                </c:pt>
                <c:pt idx="3">
                  <c:v>0.187</c:v>
                </c:pt>
                <c:pt idx="4">
                  <c:v>0.37209999999999999</c:v>
                </c:pt>
                <c:pt idx="5">
                  <c:v>0.30769999999999997</c:v>
                </c:pt>
                <c:pt idx="6">
                  <c:v>0.33329999999999999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5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44.03.01 ДО (91 ч.)</c:v>
                </c:pt>
                <c:pt idx="1">
                  <c:v>44.04.01 ZМДО (18 ч.)</c:v>
                </c:pt>
                <c:pt idx="2">
                  <c:v>44.04.01 МНО (37 ч.)</c:v>
                </c:pt>
                <c:pt idx="3">
                  <c:v>44.03.01 НО (245 ч.)</c:v>
                </c:pt>
                <c:pt idx="4">
                  <c:v>44.04.01 ZМРОО (43 ч.)</c:v>
                </c:pt>
                <c:pt idx="5">
                  <c:v>44.03.02 ППО (429 ч.)</c:v>
                </c:pt>
                <c:pt idx="6">
                  <c:v>44.04.02 МППО (57 ч.)</c:v>
                </c:pt>
              </c:strCache>
            </c:strRef>
          </c:cat>
          <c:val>
            <c:numRef>
              <c:f>Лист1!$E$2:$E$8</c:f>
              <c:numCache>
                <c:formatCode>0.00%</c:formatCode>
                <c:ptCount val="7"/>
                <c:pt idx="0">
                  <c:v>3.3000000000000002E-2</c:v>
                </c:pt>
                <c:pt idx="1">
                  <c:v>0</c:v>
                </c:pt>
                <c:pt idx="2">
                  <c:v>0</c:v>
                </c:pt>
                <c:pt idx="3">
                  <c:v>0.1341</c:v>
                </c:pt>
                <c:pt idx="4">
                  <c:v>6.9800000000000001E-2</c:v>
                </c:pt>
                <c:pt idx="5">
                  <c:v>0.10489999999999999</c:v>
                </c:pt>
                <c:pt idx="6">
                  <c:v>3.5099999999999999E-2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326912"/>
        <c:axId val="152328448"/>
      </c:barChart>
      <c:catAx>
        <c:axId val="15232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5" b="1">
                <a:solidFill>
                  <a:srgbClr val="1F0F4E"/>
                </a:solidFill>
              </a:defRPr>
            </a:pPr>
            <a:endParaRPr lang="ru-RU"/>
          </a:p>
        </c:txPr>
        <c:crossAx val="152328448"/>
        <c:crosses val="autoZero"/>
        <c:auto val="1"/>
        <c:lblAlgn val="ctr"/>
        <c:lblOffset val="100"/>
        <c:noMultiLvlLbl val="0"/>
      </c:catAx>
      <c:valAx>
        <c:axId val="15232844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52326912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1.1570374015748031E-2"/>
          <c:y val="1.3831973362676308E-2"/>
          <c:w val="0.96920250984251965"/>
          <c:h val="7.01807736827815E-2"/>
        </c:manualLayout>
      </c:layout>
      <c:overlay val="0"/>
      <c:txPr>
        <a:bodyPr/>
        <a:lstStyle/>
        <a:p>
          <a:pPr>
            <a:defRPr sz="1605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5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1508070061921712"/>
          <c:w val="0.9943725172775737"/>
          <c:h val="0.78902095157196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38.02.07 БД (17 ч.)</c:v>
                </c:pt>
                <c:pt idx="1">
                  <c:v>40.02.01 ПиОСО (369 ч.)</c:v>
                </c:pt>
                <c:pt idx="2">
                  <c:v>40.02.03 СА (145 ч.)</c:v>
                </c:pt>
                <c:pt idx="3">
                  <c:v>44.02.02 ПНК (109 ч.)</c:v>
                </c:pt>
                <c:pt idx="4">
                  <c:v>38.02.06 ФИН (139 ч.)</c:v>
                </c:pt>
                <c:pt idx="5">
                  <c:v>38.02.01 ЭиБУ (23 ч.)</c:v>
                </c:pt>
                <c:pt idx="6">
                  <c:v>25.02.08 Экспл (79 ч.)</c:v>
                </c:pt>
                <c:pt idx="7">
                  <c:v>15.02.10 Мехатроника (25 ч.)</c:v>
                </c:pt>
                <c:pt idx="8">
                  <c:v>09.02.07 ИСиП (176 ч.)</c:v>
                </c:pt>
                <c:pt idx="9">
                  <c:v>44.02.01 ДО (50 ч.)</c:v>
                </c:pt>
                <c:pt idx="10">
                  <c:v>15.02.10 Мехатроника 23-9 (36 ч.)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0.94440000000000002</c:v>
                </c:pt>
                <c:pt idx="1">
                  <c:v>0.92349999999999999</c:v>
                </c:pt>
                <c:pt idx="2">
                  <c:v>0.95650000000000002</c:v>
                </c:pt>
                <c:pt idx="3">
                  <c:v>0.98080000000000001</c:v>
                </c:pt>
                <c:pt idx="4">
                  <c:v>0.93330000000000002</c:v>
                </c:pt>
                <c:pt idx="5">
                  <c:v>0.86360000000000003</c:v>
                </c:pt>
                <c:pt idx="6">
                  <c:v>0.94869999999999999</c:v>
                </c:pt>
                <c:pt idx="7">
                  <c:v>0.91669999999999996</c:v>
                </c:pt>
                <c:pt idx="8">
                  <c:v>0.87949999999999995</c:v>
                </c:pt>
                <c:pt idx="9">
                  <c:v>0.98</c:v>
                </c:pt>
                <c:pt idx="1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38.02.07 БД (17 ч.)</c:v>
                </c:pt>
                <c:pt idx="1">
                  <c:v>40.02.01 ПиОСО (369 ч.)</c:v>
                </c:pt>
                <c:pt idx="2">
                  <c:v>40.02.03 СА (145 ч.)</c:v>
                </c:pt>
                <c:pt idx="3">
                  <c:v>44.02.02 ПНК (109 ч.)</c:v>
                </c:pt>
                <c:pt idx="4">
                  <c:v>38.02.06 ФИН (139 ч.)</c:v>
                </c:pt>
                <c:pt idx="5">
                  <c:v>38.02.01 ЭиБУ (23 ч.)</c:v>
                </c:pt>
                <c:pt idx="6">
                  <c:v>25.02.08 Экспл (79 ч.)</c:v>
                </c:pt>
                <c:pt idx="7">
                  <c:v>15.02.10 Мехатроника (25 ч.)</c:v>
                </c:pt>
                <c:pt idx="8">
                  <c:v>09.02.07 ИСиП (176 ч.)</c:v>
                </c:pt>
                <c:pt idx="9">
                  <c:v>44.02.01 ДО (50 ч.)</c:v>
                </c:pt>
                <c:pt idx="10">
                  <c:v>15.02.10 Мехатроника 23-9 (36 ч.)</c:v>
                </c:pt>
              </c:strCache>
            </c:strRef>
          </c:cat>
          <c:val>
            <c:numRef>
              <c:f>Лист1!$C$2:$C$12</c:f>
              <c:numCache>
                <c:formatCode>0.00%</c:formatCode>
                <c:ptCount val="11"/>
                <c:pt idx="0">
                  <c:v>0.61109999999999998</c:v>
                </c:pt>
                <c:pt idx="1">
                  <c:v>0.45879999999999999</c:v>
                </c:pt>
                <c:pt idx="2">
                  <c:v>0.71009999999999995</c:v>
                </c:pt>
                <c:pt idx="3">
                  <c:v>0.68269999999999997</c:v>
                </c:pt>
                <c:pt idx="4">
                  <c:v>0.60750000000000004</c:v>
                </c:pt>
                <c:pt idx="5">
                  <c:v>0.5</c:v>
                </c:pt>
                <c:pt idx="6">
                  <c:v>0.53849999999999998</c:v>
                </c:pt>
                <c:pt idx="7">
                  <c:v>0.66669999999999996</c:v>
                </c:pt>
                <c:pt idx="8">
                  <c:v>0.46989999999999998</c:v>
                </c:pt>
                <c:pt idx="9">
                  <c:v>0.6</c:v>
                </c:pt>
                <c:pt idx="10">
                  <c:v>0.69450000000000001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38.02.07 БД (17 ч.)</c:v>
                </c:pt>
                <c:pt idx="1">
                  <c:v>40.02.01 ПиОСО (369 ч.)</c:v>
                </c:pt>
                <c:pt idx="2">
                  <c:v>40.02.03 СА (145 ч.)</c:v>
                </c:pt>
                <c:pt idx="3">
                  <c:v>44.02.02 ПНК (109 ч.)</c:v>
                </c:pt>
                <c:pt idx="4">
                  <c:v>38.02.06 ФИН (139 ч.)</c:v>
                </c:pt>
                <c:pt idx="5">
                  <c:v>38.02.01 ЭиБУ (23 ч.)</c:v>
                </c:pt>
                <c:pt idx="6">
                  <c:v>25.02.08 Экспл (79 ч.)</c:v>
                </c:pt>
                <c:pt idx="7">
                  <c:v>15.02.10 Мехатроника (25 ч.)</c:v>
                </c:pt>
                <c:pt idx="8">
                  <c:v>09.02.07 ИСиП (176 ч.)</c:v>
                </c:pt>
                <c:pt idx="9">
                  <c:v>44.02.01 ДО (50 ч.)</c:v>
                </c:pt>
                <c:pt idx="10">
                  <c:v>15.02.10 Мехатроника 23-9 (36 ч.)</c:v>
                </c:pt>
              </c:strCache>
            </c:strRef>
          </c:cat>
          <c:val>
            <c:numRef>
              <c:f>Лист1!$D$2:$D$12</c:f>
              <c:numCache>
                <c:formatCode>0.00%</c:formatCode>
                <c:ptCount val="11"/>
                <c:pt idx="0">
                  <c:v>0.16669999999999999</c:v>
                </c:pt>
                <c:pt idx="1">
                  <c:v>0.15</c:v>
                </c:pt>
                <c:pt idx="2">
                  <c:v>0.3261</c:v>
                </c:pt>
                <c:pt idx="3">
                  <c:v>0.22120000000000001</c:v>
                </c:pt>
                <c:pt idx="4">
                  <c:v>0.19259999999999999</c:v>
                </c:pt>
                <c:pt idx="5">
                  <c:v>0.13639999999999999</c:v>
                </c:pt>
                <c:pt idx="6">
                  <c:v>0.12820000000000001</c:v>
                </c:pt>
                <c:pt idx="7">
                  <c:v>0.25</c:v>
                </c:pt>
                <c:pt idx="8">
                  <c:v>0.1145</c:v>
                </c:pt>
                <c:pt idx="9">
                  <c:v>0.16</c:v>
                </c:pt>
                <c:pt idx="10">
                  <c:v>5.5599999999999997E-2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338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38.02.07 БД (17 ч.)</c:v>
                </c:pt>
                <c:pt idx="1">
                  <c:v>40.02.01 ПиОСО (369 ч.)</c:v>
                </c:pt>
                <c:pt idx="2">
                  <c:v>40.02.03 СА (145 ч.)</c:v>
                </c:pt>
                <c:pt idx="3">
                  <c:v>44.02.02 ПНК (109 ч.)</c:v>
                </c:pt>
                <c:pt idx="4">
                  <c:v>38.02.06 ФИН (139 ч.)</c:v>
                </c:pt>
                <c:pt idx="5">
                  <c:v>38.02.01 ЭиБУ (23 ч.)</c:v>
                </c:pt>
                <c:pt idx="6">
                  <c:v>25.02.08 Экспл (79 ч.)</c:v>
                </c:pt>
                <c:pt idx="7">
                  <c:v>15.02.10 Мехатроника (25 ч.)</c:v>
                </c:pt>
                <c:pt idx="8">
                  <c:v>09.02.07 ИСиП (176 ч.)</c:v>
                </c:pt>
                <c:pt idx="9">
                  <c:v>44.02.01 ДО (50 ч.)</c:v>
                </c:pt>
                <c:pt idx="10">
                  <c:v>15.02.10 Мехатроника 23-9 (36 ч.)</c:v>
                </c:pt>
              </c:strCache>
            </c:strRef>
          </c:cat>
          <c:val>
            <c:numRef>
              <c:f>Лист1!$E$2:$E$12</c:f>
              <c:numCache>
                <c:formatCode>0.00%</c:formatCode>
                <c:ptCount val="11"/>
                <c:pt idx="0">
                  <c:v>5.5599999999999997E-2</c:v>
                </c:pt>
                <c:pt idx="1">
                  <c:v>2.8999999999999998E-3</c:v>
                </c:pt>
                <c:pt idx="2">
                  <c:v>0</c:v>
                </c:pt>
                <c:pt idx="3">
                  <c:v>9.5999999999999992E-3</c:v>
                </c:pt>
                <c:pt idx="4">
                  <c:v>7.4000000000000003E-3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382464"/>
        <c:axId val="152523520"/>
      </c:barChart>
      <c:catAx>
        <c:axId val="15238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32" b="1">
                <a:solidFill>
                  <a:srgbClr val="1F0F4E"/>
                </a:solidFill>
              </a:defRPr>
            </a:pPr>
            <a:endParaRPr lang="ru-RU"/>
          </a:p>
        </c:txPr>
        <c:crossAx val="152523520"/>
        <c:crosses val="autoZero"/>
        <c:auto val="1"/>
        <c:lblAlgn val="ctr"/>
        <c:lblOffset val="100"/>
        <c:noMultiLvlLbl val="0"/>
      </c:catAx>
      <c:valAx>
        <c:axId val="15252352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52382464"/>
        <c:crosses val="autoZero"/>
        <c:crossBetween val="between"/>
      </c:valAx>
      <c:spPr>
        <a:noFill/>
        <a:ln w="26291">
          <a:noFill/>
        </a:ln>
      </c:spPr>
    </c:plotArea>
    <c:legend>
      <c:legendPos val="r"/>
      <c:layout>
        <c:manualLayout>
          <c:xMode val="edge"/>
          <c:yMode val="edge"/>
          <c:x val="2.8336841986080158E-3"/>
          <c:y val="1.6074000930703953E-2"/>
          <c:w val="0.9539520313431068"/>
          <c:h val="7.2137989510797765E-2"/>
        </c:manualLayout>
      </c:layout>
      <c:overlay val="0"/>
      <c:txPr>
        <a:bodyPr/>
        <a:lstStyle/>
        <a:p>
          <a:pPr>
            <a:defRPr sz="1529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2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986506054609434E-3"/>
          <c:y val="0.17839543085738252"/>
          <c:w val="0.98994522769663473"/>
          <c:h val="0.588687128653876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38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40.02.01 ПиОСО (75 ч.)</c:v>
                </c:pt>
                <c:pt idx="1">
                  <c:v>38.02.07 БД (5 ч.)</c:v>
                </c:pt>
                <c:pt idx="2">
                  <c:v>40.02.03 СА (4 ч.)</c:v>
                </c:pt>
                <c:pt idx="3">
                  <c:v>44.02.02 ПНК (19 ч.)</c:v>
                </c:pt>
                <c:pt idx="4">
                  <c:v>38.02.06 ФИН (36 ч.)</c:v>
                </c:pt>
                <c:pt idx="5">
                  <c:v>15.02.10 Мехатроника (5 ч.)</c:v>
                </c:pt>
                <c:pt idx="6">
                  <c:v>09.02.07 ИСиП (43 ч.)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0.87839999999999996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0.82350000000000001</c:v>
                </c:pt>
                <c:pt idx="5">
                  <c:v>0.8</c:v>
                </c:pt>
                <c:pt idx="6">
                  <c:v>0.90480000000000005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38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40.02.01 ПиОСО (75 ч.)</c:v>
                </c:pt>
                <c:pt idx="1">
                  <c:v>38.02.07 БД (5 ч.)</c:v>
                </c:pt>
                <c:pt idx="2">
                  <c:v>40.02.03 СА (4 ч.)</c:v>
                </c:pt>
                <c:pt idx="3">
                  <c:v>44.02.02 ПНК (19 ч.)</c:v>
                </c:pt>
                <c:pt idx="4">
                  <c:v>38.02.06 ФИН (36 ч.)</c:v>
                </c:pt>
                <c:pt idx="5">
                  <c:v>15.02.10 Мехатроника (5 ч.)</c:v>
                </c:pt>
                <c:pt idx="6">
                  <c:v>09.02.07 ИСиП (43 ч.)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0.6351</c:v>
                </c:pt>
                <c:pt idx="1">
                  <c:v>1</c:v>
                </c:pt>
                <c:pt idx="2">
                  <c:v>1</c:v>
                </c:pt>
                <c:pt idx="3">
                  <c:v>0.63149999999999995</c:v>
                </c:pt>
                <c:pt idx="4">
                  <c:v>0.47060000000000002</c:v>
                </c:pt>
                <c:pt idx="5">
                  <c:v>0.8</c:v>
                </c:pt>
                <c:pt idx="6">
                  <c:v>0.42859999999999998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38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40.02.01 ПиОСО (75 ч.)</c:v>
                </c:pt>
                <c:pt idx="1">
                  <c:v>38.02.07 БД (5 ч.)</c:v>
                </c:pt>
                <c:pt idx="2">
                  <c:v>40.02.03 СА (4 ч.)</c:v>
                </c:pt>
                <c:pt idx="3">
                  <c:v>44.02.02 ПНК (19 ч.)</c:v>
                </c:pt>
                <c:pt idx="4">
                  <c:v>38.02.06 ФИН (36 ч.)</c:v>
                </c:pt>
                <c:pt idx="5">
                  <c:v>15.02.10 Мехатроника (5 ч.)</c:v>
                </c:pt>
                <c:pt idx="6">
                  <c:v>09.02.07 ИСиП (43 ч.)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  <c:pt idx="0">
                  <c:v>0.14860000000000001</c:v>
                </c:pt>
                <c:pt idx="1">
                  <c:v>0.66669999999999996</c:v>
                </c:pt>
                <c:pt idx="2">
                  <c:v>0.5</c:v>
                </c:pt>
                <c:pt idx="3">
                  <c:v>5.2600000000000001E-2</c:v>
                </c:pt>
                <c:pt idx="4">
                  <c:v>0</c:v>
                </c:pt>
                <c:pt idx="5">
                  <c:v>0.2</c:v>
                </c:pt>
                <c:pt idx="6">
                  <c:v>0.1429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388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40.02.01 ПиОСО (75 ч.)</c:v>
                </c:pt>
                <c:pt idx="1">
                  <c:v>38.02.07 БД (5 ч.)</c:v>
                </c:pt>
                <c:pt idx="2">
                  <c:v>40.02.03 СА (4 ч.)</c:v>
                </c:pt>
                <c:pt idx="3">
                  <c:v>44.02.02 ПНК (19 ч.)</c:v>
                </c:pt>
                <c:pt idx="4">
                  <c:v>38.02.06 ФИН (36 ч.)</c:v>
                </c:pt>
                <c:pt idx="5">
                  <c:v>15.02.10 Мехатроника (5 ч.)</c:v>
                </c:pt>
                <c:pt idx="6">
                  <c:v>09.02.07 ИСиП (43 ч.)</c:v>
                </c:pt>
              </c:strCache>
            </c:strRef>
          </c:cat>
          <c:val>
            <c:numRef>
              <c:f>Лист1!$E$2:$E$8</c:f>
              <c:numCache>
                <c:formatCode>0.00%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706688"/>
        <c:axId val="134708224"/>
      </c:barChart>
      <c:catAx>
        <c:axId val="13470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66" b="1">
                <a:solidFill>
                  <a:srgbClr val="1F0F4E"/>
                </a:solidFill>
              </a:defRPr>
            </a:pPr>
            <a:endParaRPr lang="ru-RU"/>
          </a:p>
        </c:txPr>
        <c:crossAx val="134708224"/>
        <c:crosses val="autoZero"/>
        <c:auto val="1"/>
        <c:lblAlgn val="ctr"/>
        <c:lblOffset val="100"/>
        <c:noMultiLvlLbl val="0"/>
      </c:catAx>
      <c:valAx>
        <c:axId val="13470822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34706688"/>
        <c:crosses val="autoZero"/>
        <c:crossBetween val="between"/>
      </c:valAx>
      <c:spPr>
        <a:noFill/>
        <a:ln w="25405">
          <a:noFill/>
        </a:ln>
      </c:spPr>
    </c:plotArea>
    <c:legend>
      <c:legendPos val="r"/>
      <c:layout>
        <c:manualLayout>
          <c:xMode val="edge"/>
          <c:yMode val="edge"/>
          <c:x val="2.2176930144244291E-2"/>
          <c:y val="2.6569770398904565E-2"/>
          <c:w val="0.95583608350729754"/>
          <c:h val="6.5159563305106208E-2"/>
        </c:manualLayout>
      </c:layout>
      <c:overlay val="0"/>
      <c:txPr>
        <a:bodyPr/>
        <a:lstStyle/>
        <a:p>
          <a:pPr>
            <a:defRPr sz="1586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5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22704883282517715"/>
          <c:w val="0.96604938271604934"/>
          <c:h val="0.67705281936600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09.02.07 ИСиП (11 кл. - 6 ч.)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0.33329999999999999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09.02.07 ИСиП (11 кл. - 6 ч.)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0.33329999999999999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09.02.07 ИСиП (11 кл. - 6 ч.)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0.16669999999999999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338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09.02.07 ИСиП (11 кл. - 6 ч.)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0.33329999999999999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523712"/>
        <c:axId val="151525248"/>
      </c:barChart>
      <c:catAx>
        <c:axId val="15152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32" b="1">
                <a:solidFill>
                  <a:srgbClr val="1F0F4E"/>
                </a:solidFill>
              </a:defRPr>
            </a:pPr>
            <a:endParaRPr lang="ru-RU"/>
          </a:p>
        </c:txPr>
        <c:crossAx val="151525248"/>
        <c:crosses val="autoZero"/>
        <c:auto val="1"/>
        <c:lblAlgn val="ctr"/>
        <c:lblOffset val="100"/>
        <c:noMultiLvlLbl val="0"/>
      </c:catAx>
      <c:valAx>
        <c:axId val="15152524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51523712"/>
        <c:crosses val="autoZero"/>
        <c:crossBetween val="between"/>
      </c:valAx>
      <c:spPr>
        <a:noFill/>
        <a:ln w="26291">
          <a:noFill/>
        </a:ln>
      </c:spPr>
    </c:plotArea>
    <c:legend>
      <c:legendPos val="r"/>
      <c:layout>
        <c:manualLayout>
          <c:xMode val="edge"/>
          <c:yMode val="edge"/>
          <c:x val="3.9230348864128855E-3"/>
          <c:y val="2.094218059183265E-2"/>
          <c:w val="0.97900709716261891"/>
          <c:h val="7.2137989510797765E-2"/>
        </c:manualLayout>
      </c:layout>
      <c:overlay val="0"/>
      <c:txPr>
        <a:bodyPr/>
        <a:lstStyle/>
        <a:p>
          <a:pPr>
            <a:defRPr sz="1529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2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22704883282517715"/>
          <c:w val="0.96604938271604934"/>
          <c:h val="0.67705281936600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40.02.01 ПиОСО (83 ч.)</c:v>
                </c:pt>
                <c:pt idx="1">
                  <c:v>44.02.02 ПНК (9 ч.)</c:v>
                </c:pt>
                <c:pt idx="2">
                  <c:v>38.02.01 ЭиБУ (2 ч.)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0.38550000000000001</c:v>
                </c:pt>
                <c:pt idx="1">
                  <c:v>0.75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40.02.01 ПиОСО (83 ч.)</c:v>
                </c:pt>
                <c:pt idx="1">
                  <c:v>44.02.02 ПНК (9 ч.)</c:v>
                </c:pt>
                <c:pt idx="2">
                  <c:v>38.02.01 ЭиБУ (2 ч.)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0.30109999999999998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40.02.01 ПиОСО (83 ч.)</c:v>
                </c:pt>
                <c:pt idx="1">
                  <c:v>44.02.02 ПНК (9 ч.)</c:v>
                </c:pt>
                <c:pt idx="2">
                  <c:v>38.02.01 ЭиБУ (2 ч.)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6.0199999999999997E-2</c:v>
                </c:pt>
                <c:pt idx="1">
                  <c:v>0</c:v>
                </c:pt>
                <c:pt idx="2">
                  <c:v>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338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40.02.01 ПиОСО (83 ч.)</c:v>
                </c:pt>
                <c:pt idx="1">
                  <c:v>44.02.02 ПНК (9 ч.)</c:v>
                </c:pt>
                <c:pt idx="2">
                  <c:v>38.02.01 ЭиБУ (2 ч.)</c:v>
                </c:pt>
              </c:strCache>
            </c:strRef>
          </c:cat>
          <c:val>
            <c:numRef>
              <c:f>Лист1!$E$2:$E$4</c:f>
              <c:numCache>
                <c:formatCode>0.00%</c:formatCode>
                <c:ptCount val="3"/>
                <c:pt idx="0">
                  <c:v>0.1205</c:v>
                </c:pt>
                <c:pt idx="1">
                  <c:v>0.125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595072"/>
        <c:axId val="152600960"/>
      </c:barChart>
      <c:catAx>
        <c:axId val="15259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32" b="1">
                <a:solidFill>
                  <a:srgbClr val="1F0F4E"/>
                </a:solidFill>
              </a:defRPr>
            </a:pPr>
            <a:endParaRPr lang="ru-RU"/>
          </a:p>
        </c:txPr>
        <c:crossAx val="152600960"/>
        <c:crosses val="autoZero"/>
        <c:auto val="1"/>
        <c:lblAlgn val="ctr"/>
        <c:lblOffset val="100"/>
        <c:noMultiLvlLbl val="0"/>
      </c:catAx>
      <c:valAx>
        <c:axId val="15260096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52595072"/>
        <c:crosses val="autoZero"/>
        <c:crossBetween val="between"/>
      </c:valAx>
      <c:spPr>
        <a:noFill/>
        <a:ln w="26291">
          <a:noFill/>
        </a:ln>
      </c:spPr>
    </c:plotArea>
    <c:legend>
      <c:legendPos val="r"/>
      <c:layout>
        <c:manualLayout>
          <c:xMode val="edge"/>
          <c:yMode val="edge"/>
          <c:x val="2.8336841986080158E-3"/>
          <c:y val="1.3639911100139606E-2"/>
          <c:w val="0.9539520313431068"/>
          <c:h val="7.2137989510797765E-2"/>
        </c:manualLayout>
      </c:layout>
      <c:overlay val="0"/>
      <c:txPr>
        <a:bodyPr/>
        <a:lstStyle/>
        <a:p>
          <a:pPr>
            <a:defRPr sz="1529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2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13211932943316756"/>
          <c:w val="0.96604938271604934"/>
          <c:h val="0.7719823227580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38.02.01 ЭиБУ (5 ч.)</c:v>
                </c:pt>
                <c:pt idx="1">
                  <c:v>40.02.01 ПиОСО (45 ч.)</c:v>
                </c:pt>
                <c:pt idx="2">
                  <c:v>44.02.02 ПНК (1 ч.)</c:v>
                </c:pt>
                <c:pt idx="3">
                  <c:v>25.02.08 Экспл (4 ч.)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0.6</c:v>
                </c:pt>
                <c:pt idx="1">
                  <c:v>0.6038</c:v>
                </c:pt>
                <c:pt idx="2">
                  <c:v>1</c:v>
                </c:pt>
                <c:pt idx="3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38.02.01 ЭиБУ (5 ч.)</c:v>
                </c:pt>
                <c:pt idx="1">
                  <c:v>40.02.01 ПиОСО (45 ч.)</c:v>
                </c:pt>
                <c:pt idx="2">
                  <c:v>44.02.02 ПНК (1 ч.)</c:v>
                </c:pt>
                <c:pt idx="3">
                  <c:v>25.02.08 Экспл (4 ч.)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0.2</c:v>
                </c:pt>
                <c:pt idx="1">
                  <c:v>0.56610000000000005</c:v>
                </c:pt>
                <c:pt idx="2">
                  <c:v>1</c:v>
                </c:pt>
                <c:pt idx="3">
                  <c:v>0.75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38.02.01 ЭиБУ (5 ч.)</c:v>
                </c:pt>
                <c:pt idx="1">
                  <c:v>40.02.01 ПиОСО (45 ч.)</c:v>
                </c:pt>
                <c:pt idx="2">
                  <c:v>44.02.02 ПНК (1 ч.)</c:v>
                </c:pt>
                <c:pt idx="3">
                  <c:v>25.02.08 Экспл (4 ч.)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</c:v>
                </c:pt>
                <c:pt idx="1">
                  <c:v>0.24529999999999999</c:v>
                </c:pt>
                <c:pt idx="2">
                  <c:v>0</c:v>
                </c:pt>
                <c:pt idx="3">
                  <c:v>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338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38.02.01 ЭиБУ (5 ч.)</c:v>
                </c:pt>
                <c:pt idx="1">
                  <c:v>40.02.01 ПиОСО (45 ч.)</c:v>
                </c:pt>
                <c:pt idx="2">
                  <c:v>44.02.02 ПНК (1 ч.)</c:v>
                </c:pt>
                <c:pt idx="3">
                  <c:v>25.02.08 Экспл (4 ч.)</c:v>
                </c:pt>
              </c:strCache>
            </c:strRef>
          </c:cat>
          <c:val>
            <c:numRef>
              <c:f>Лист1!$E$2:$E$5</c:f>
              <c:numCache>
                <c:formatCode>0.00%</c:formatCode>
                <c:ptCount val="4"/>
                <c:pt idx="0">
                  <c:v>0</c:v>
                </c:pt>
                <c:pt idx="1">
                  <c:v>0.1321</c:v>
                </c:pt>
                <c:pt idx="2">
                  <c:v>0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679552"/>
        <c:axId val="152681088"/>
      </c:barChart>
      <c:catAx>
        <c:axId val="15267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32" b="1">
                <a:solidFill>
                  <a:srgbClr val="1F0F4E"/>
                </a:solidFill>
              </a:defRPr>
            </a:pPr>
            <a:endParaRPr lang="ru-RU"/>
          </a:p>
        </c:txPr>
        <c:crossAx val="152681088"/>
        <c:crosses val="autoZero"/>
        <c:auto val="1"/>
        <c:lblAlgn val="ctr"/>
        <c:lblOffset val="100"/>
        <c:noMultiLvlLbl val="0"/>
      </c:catAx>
      <c:valAx>
        <c:axId val="15268108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52679552"/>
        <c:crosses val="autoZero"/>
        <c:crossBetween val="between"/>
      </c:valAx>
      <c:spPr>
        <a:noFill/>
        <a:ln w="26291">
          <a:noFill/>
        </a:ln>
      </c:spPr>
    </c:plotArea>
    <c:legend>
      <c:legendPos val="r"/>
      <c:layout>
        <c:manualLayout>
          <c:xMode val="edge"/>
          <c:yMode val="edge"/>
          <c:x val="6.1017362620226362E-3"/>
          <c:y val="2.094218059183265E-2"/>
          <c:w val="0.9539520313431068"/>
          <c:h val="7.2137989510797765E-2"/>
        </c:manualLayout>
      </c:layout>
      <c:overlay val="0"/>
      <c:txPr>
        <a:bodyPr/>
        <a:lstStyle/>
        <a:p>
          <a:pPr>
            <a:defRPr sz="1529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2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064693878303745E-2"/>
          <c:y val="0.12725114977203886"/>
          <c:w val="0.96604938271604934"/>
          <c:h val="0.7792845922497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49.03.01 SФК (59 ч.)</c:v>
                </c:pt>
                <c:pt idx="1">
                  <c:v>49.03.02 АФК (230 ч.)</c:v>
                </c:pt>
                <c:pt idx="2">
                  <c:v>44.03.05 ФКБЖ (71 ч.)</c:v>
                </c:pt>
                <c:pt idx="3">
                  <c:v>49.03.01 ФК (9 ч.)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0.44069999999999998</c:v>
                </c:pt>
                <c:pt idx="1">
                  <c:v>0.72170000000000001</c:v>
                </c:pt>
                <c:pt idx="2">
                  <c:v>0.32390000000000002</c:v>
                </c:pt>
                <c:pt idx="3">
                  <c:v>0.88890000000000002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49.03.01 SФК (59 ч.)</c:v>
                </c:pt>
                <c:pt idx="1">
                  <c:v>49.03.02 АФК (230 ч.)</c:v>
                </c:pt>
                <c:pt idx="2">
                  <c:v>44.03.05 ФКБЖ (71 ч.)</c:v>
                </c:pt>
                <c:pt idx="3">
                  <c:v>49.03.01 ФК (9 ч.)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0.20330000000000001</c:v>
                </c:pt>
                <c:pt idx="1">
                  <c:v>0.21729999999999999</c:v>
                </c:pt>
                <c:pt idx="2">
                  <c:v>0.1973</c:v>
                </c:pt>
                <c:pt idx="3">
                  <c:v>0.66659999999999997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338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49.03.01 SФК (59 ч.)</c:v>
                </c:pt>
                <c:pt idx="1">
                  <c:v>49.03.02 АФК (230 ч.)</c:v>
                </c:pt>
                <c:pt idx="2">
                  <c:v>44.03.05 ФКБЖ (71 ч.)</c:v>
                </c:pt>
                <c:pt idx="3">
                  <c:v>49.03.01 ФК (9 ч.)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1.6899999999999998E-2</c:v>
                </c:pt>
                <c:pt idx="1">
                  <c:v>3.04E-2</c:v>
                </c:pt>
                <c:pt idx="2">
                  <c:v>4.2299999999999997E-2</c:v>
                </c:pt>
                <c:pt idx="3">
                  <c:v>0.22220000000000001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338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49.03.01 SФК (59 ч.)</c:v>
                </c:pt>
                <c:pt idx="1">
                  <c:v>49.03.02 АФК (230 ч.)</c:v>
                </c:pt>
                <c:pt idx="2">
                  <c:v>44.03.05 ФКБЖ (71 ч.)</c:v>
                </c:pt>
                <c:pt idx="3">
                  <c:v>49.03.01 ФК (9 ч.)</c:v>
                </c:pt>
              </c:strCache>
            </c:strRef>
          </c:cat>
          <c:val>
            <c:numRef>
              <c:f>Лист1!$E$2:$E$5</c:f>
              <c:numCache>
                <c:formatCode>0.00%</c:formatCode>
                <c:ptCount val="4"/>
                <c:pt idx="0">
                  <c:v>3.39E-2</c:v>
                </c:pt>
                <c:pt idx="1">
                  <c:v>0</c:v>
                </c:pt>
                <c:pt idx="2">
                  <c:v>0.14080000000000001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295680"/>
        <c:axId val="154305664"/>
      </c:barChart>
      <c:catAx>
        <c:axId val="15429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32" b="1">
                <a:solidFill>
                  <a:srgbClr val="1F0F4E"/>
                </a:solidFill>
              </a:defRPr>
            </a:pPr>
            <a:endParaRPr lang="ru-RU"/>
          </a:p>
        </c:txPr>
        <c:crossAx val="154305664"/>
        <c:crosses val="autoZero"/>
        <c:auto val="1"/>
        <c:lblAlgn val="ctr"/>
        <c:lblOffset val="100"/>
        <c:noMultiLvlLbl val="0"/>
      </c:catAx>
      <c:valAx>
        <c:axId val="15430566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54295680"/>
        <c:crosses val="autoZero"/>
        <c:crossBetween val="between"/>
      </c:valAx>
      <c:spPr>
        <a:noFill/>
        <a:ln w="26291">
          <a:noFill/>
        </a:ln>
      </c:spPr>
    </c:plotArea>
    <c:legend>
      <c:legendPos val="r"/>
      <c:layout>
        <c:manualLayout>
          <c:xMode val="edge"/>
          <c:yMode val="edge"/>
          <c:x val="2.8336841986080158E-3"/>
          <c:y val="1.6074000930703953E-2"/>
          <c:w val="0.9539520313431068"/>
          <c:h val="7.2137989510797765E-2"/>
        </c:manualLayout>
      </c:layout>
      <c:overlay val="0"/>
      <c:txPr>
        <a:bodyPr/>
        <a:lstStyle/>
        <a:p>
          <a:pPr>
            <a:defRPr sz="1529"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2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892464571332012E-2"/>
          <c:y val="8.0301129234629856E-2"/>
          <c:w val="0.89181053485086037"/>
          <c:h val="0.83276874895029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5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0.69699999999999995</c:v>
                </c:pt>
                <c:pt idx="1">
                  <c:v>0.56359999999999999</c:v>
                </c:pt>
                <c:pt idx="2">
                  <c:v>0.23519999999999999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5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0.74270000000000003</c:v>
                </c:pt>
                <c:pt idx="1">
                  <c:v>0.61519999999999997</c:v>
                </c:pt>
                <c:pt idx="2">
                  <c:v>0.30430000000000001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353024"/>
        <c:axId val="154354816"/>
      </c:barChart>
      <c:catAx>
        <c:axId val="15435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5" b="1">
                <a:solidFill>
                  <a:schemeClr val="tx1"/>
                </a:solidFill>
              </a:defRPr>
            </a:pPr>
            <a:endParaRPr lang="ru-RU"/>
          </a:p>
        </c:txPr>
        <c:crossAx val="154354816"/>
        <c:crosses val="autoZero"/>
        <c:auto val="1"/>
        <c:lblAlgn val="ctr"/>
        <c:lblOffset val="100"/>
        <c:noMultiLvlLbl val="0"/>
      </c:catAx>
      <c:valAx>
        <c:axId val="15435481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54353024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sz="1805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5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225773817813144E-2"/>
          <c:y val="8.0697511064392047E-2"/>
          <c:w val="0.82822133731495462"/>
          <c:h val="0.83019201202469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5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0.63329999999999997</c:v>
                </c:pt>
                <c:pt idx="1">
                  <c:v>0.49170000000000003</c:v>
                </c:pt>
                <c:pt idx="2">
                  <c:v>6.6699999999999995E-2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5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0.52510000000000001</c:v>
                </c:pt>
                <c:pt idx="1">
                  <c:v>0.35399999999999998</c:v>
                </c:pt>
                <c:pt idx="2">
                  <c:v>0.15040000000000001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381696"/>
        <c:axId val="103384192"/>
      </c:barChart>
      <c:catAx>
        <c:axId val="15438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5" b="1">
                <a:solidFill>
                  <a:schemeClr val="tx1"/>
                </a:solidFill>
              </a:defRPr>
            </a:pPr>
            <a:endParaRPr lang="ru-RU"/>
          </a:p>
        </c:txPr>
        <c:crossAx val="103384192"/>
        <c:crosses val="autoZero"/>
        <c:auto val="1"/>
        <c:lblAlgn val="ctr"/>
        <c:lblOffset val="100"/>
        <c:noMultiLvlLbl val="0"/>
      </c:catAx>
      <c:valAx>
        <c:axId val="10338419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54381696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36412961974981606"/>
          <c:y val="1.7341040462427744E-2"/>
          <c:w val="0.25297331887383906"/>
          <c:h val="6.551059730250483E-2"/>
        </c:manualLayout>
      </c:layout>
      <c:overlay val="0"/>
      <c:txPr>
        <a:bodyPr/>
        <a:lstStyle/>
        <a:p>
          <a:pPr>
            <a:defRPr sz="1805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5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99619954345176E-2"/>
          <c:y val="0.17425288178050283"/>
          <c:w val="0.95102627787926397"/>
          <c:h val="0.74901740780349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 </c:v>
                </c:pt>
              </c:strCache>
            </c:strRef>
          </c:tx>
          <c:spPr>
            <a:solidFill>
              <a:srgbClr val="8722F6"/>
            </a:solidFill>
            <a:ln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44.04.01 ММИ (9 ч.)</c:v>
                </c:pt>
                <c:pt idx="1">
                  <c:v>09.03.03 ПИ (94 ч.)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0.55559999999999998</c:v>
                </c:pt>
                <c:pt idx="1">
                  <c:v>0.45739999999999997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  <a:ln w="19050"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44.04.01 ММИ (9 ч.)</c:v>
                </c:pt>
                <c:pt idx="1">
                  <c:v>09.03.03 ПИ (94 ч.)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0.55549999999999999</c:v>
                </c:pt>
                <c:pt idx="1">
                  <c:v>0.34050000000000002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  <a:ln>
              <a:noFill/>
            </a:ln>
          </c:spPr>
          <c:invertIfNegative val="0"/>
          <c:dLbls>
            <c:txPr>
              <a:bodyPr rot="-5400000"/>
              <a:lstStyle/>
              <a:p>
                <a:pPr>
                  <a:defRPr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44.04.01 ММИ (9 ч.)</c:v>
                </c:pt>
                <c:pt idx="1">
                  <c:v>09.03.03 ПИ (94 ч.)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0.44440000000000002</c:v>
                </c:pt>
                <c:pt idx="1">
                  <c:v>4.2599999999999999E-2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173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44.04.01 ММИ (9 ч.)</c:v>
                </c:pt>
                <c:pt idx="1">
                  <c:v>09.03.03 ПИ (94 ч.)</c:v>
                </c:pt>
              </c:strCache>
            </c:strRef>
          </c:cat>
          <c:val>
            <c:numRef>
              <c:f>Лист1!$E$2:$E$3</c:f>
              <c:numCache>
                <c:formatCode>0.00%</c:formatCode>
                <c:ptCount val="2"/>
                <c:pt idx="0">
                  <c:v>0</c:v>
                </c:pt>
                <c:pt idx="1">
                  <c:v>5.3199999999999997E-2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545408"/>
        <c:axId val="54551296"/>
      </c:barChart>
      <c:catAx>
        <c:axId val="5454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0"/>
        </c:spPr>
        <c:txPr>
          <a:bodyPr rot="0" vert="horz" anchor="ctr" anchorCtr="1"/>
          <a:lstStyle/>
          <a:p>
            <a:pPr algn="ctr">
              <a:defRPr lang="ru-RU" sz="749" b="1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551296"/>
        <c:crosses val="autoZero"/>
        <c:auto val="1"/>
        <c:lblAlgn val="ctr"/>
        <c:lblOffset val="100"/>
        <c:tickMarkSkip val="1"/>
        <c:noMultiLvlLbl val="0"/>
      </c:catAx>
      <c:valAx>
        <c:axId val="5455129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4545408"/>
        <c:crosses val="autoZero"/>
        <c:crossBetween val="between"/>
      </c:valAx>
      <c:spPr>
        <a:noFill/>
        <a:ln w="27161">
          <a:noFill/>
        </a:ln>
      </c:spPr>
    </c:plotArea>
    <c:legend>
      <c:legendPos val="r"/>
      <c:layout>
        <c:manualLayout>
          <c:xMode val="edge"/>
          <c:yMode val="edge"/>
          <c:x val="0"/>
          <c:y val="4.0686433755231677E-2"/>
          <c:w val="1"/>
          <c:h val="5.7142857142857141E-2"/>
        </c:manualLayout>
      </c:layout>
      <c:overlay val="0"/>
      <c:txPr>
        <a:bodyPr/>
        <a:lstStyle/>
        <a:p>
          <a:pPr>
            <a:defRPr sz="1705" b="1">
              <a:solidFill>
                <a:srgbClr val="333399"/>
              </a:solidFill>
              <a:effectLst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73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225773817813144E-2"/>
          <c:y val="3.3440514469453377E-2"/>
          <c:w val="0.89181053485086037"/>
          <c:h val="0.88259381725194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5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0.59289999999999998</c:v>
                </c:pt>
                <c:pt idx="1">
                  <c:v>0.40710000000000002</c:v>
                </c:pt>
                <c:pt idx="2">
                  <c:v>6.4299999999999996E-2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5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0.46600000000000003</c:v>
                </c:pt>
                <c:pt idx="1">
                  <c:v>0.35920000000000002</c:v>
                </c:pt>
                <c:pt idx="2">
                  <c:v>7.7700000000000005E-2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52032"/>
        <c:axId val="103457920"/>
      </c:barChart>
      <c:catAx>
        <c:axId val="10345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5" b="1">
                <a:solidFill>
                  <a:schemeClr val="tx1"/>
                </a:solidFill>
              </a:defRPr>
            </a:pPr>
            <a:endParaRPr lang="ru-RU"/>
          </a:p>
        </c:txPr>
        <c:crossAx val="103457920"/>
        <c:crosses val="autoZero"/>
        <c:auto val="1"/>
        <c:lblAlgn val="ctr"/>
        <c:lblOffset val="100"/>
        <c:noMultiLvlLbl val="0"/>
      </c:catAx>
      <c:valAx>
        <c:axId val="10345792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3452032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15624319673319528"/>
          <c:h val="6.1547560574220825E-2"/>
        </c:manualLayout>
      </c:layout>
      <c:overlay val="0"/>
      <c:txPr>
        <a:bodyPr/>
        <a:lstStyle/>
        <a:p>
          <a:pPr>
            <a:defRPr sz="1805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5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537352177675224E-2"/>
          <c:y val="7.0076740200892704E-2"/>
          <c:w val="0.89462055056789669"/>
          <c:h val="0.84078309644920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0.90759999999999996</c:v>
                </c:pt>
                <c:pt idx="1">
                  <c:v>0.89080000000000004</c:v>
                </c:pt>
                <c:pt idx="2">
                  <c:v>0.4748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0.89910000000000001</c:v>
                </c:pt>
                <c:pt idx="1">
                  <c:v>0.82889999999999997</c:v>
                </c:pt>
                <c:pt idx="2">
                  <c:v>0.35959999999999998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2992"/>
        <c:axId val="103502976"/>
      </c:barChart>
      <c:catAx>
        <c:axId val="10349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03502976"/>
        <c:crosses val="autoZero"/>
        <c:auto val="1"/>
        <c:lblAlgn val="ctr"/>
        <c:lblOffset val="100"/>
        <c:noMultiLvlLbl val="0"/>
      </c:catAx>
      <c:valAx>
        <c:axId val="10350297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3492992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0645374505"/>
          <c:y val="2.594904435179156E-3"/>
          <c:w val="0.20023145661705577"/>
          <c:h val="6.551059730250483E-2"/>
        </c:manualLayout>
      </c:layout>
      <c:overlay val="0"/>
      <c:txPr>
        <a:bodyPr/>
        <a:lstStyle/>
        <a:p>
          <a:pPr>
            <a:defRPr sz="1806"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746504595670788E-2"/>
          <c:y val="7.0076740200892704E-2"/>
          <c:w val="0.89462055056789669"/>
          <c:h val="0.84078309644920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0.88219999999999998</c:v>
                </c:pt>
                <c:pt idx="1">
                  <c:v>0.84819999999999995</c:v>
                </c:pt>
                <c:pt idx="2">
                  <c:v>0.40579999999999999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0.63729999999999998</c:v>
                </c:pt>
                <c:pt idx="1">
                  <c:v>0.56530000000000002</c:v>
                </c:pt>
                <c:pt idx="2">
                  <c:v>0.2107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570816"/>
        <c:axId val="103576704"/>
      </c:barChart>
      <c:catAx>
        <c:axId val="10357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03576704"/>
        <c:crosses val="autoZero"/>
        <c:auto val="1"/>
        <c:lblAlgn val="ctr"/>
        <c:lblOffset val="100"/>
        <c:noMultiLvlLbl val="0"/>
      </c:catAx>
      <c:valAx>
        <c:axId val="10357670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3570816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0645374505"/>
          <c:y val="2.594904435179156E-3"/>
          <c:w val="0.20023145661705577"/>
          <c:h val="6.551059730250483E-2"/>
        </c:manualLayout>
      </c:layout>
      <c:overlay val="0"/>
      <c:txPr>
        <a:bodyPr/>
        <a:lstStyle/>
        <a:p>
          <a:pPr>
            <a:defRPr sz="1806"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537352177675224E-2"/>
          <c:y val="7.0076740200892704E-2"/>
          <c:w val="0.89462055056789669"/>
          <c:h val="0.84078309644920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0.77200000000000002</c:v>
                </c:pt>
                <c:pt idx="1">
                  <c:v>0.70469999999999999</c:v>
                </c:pt>
                <c:pt idx="2">
                  <c:v>0.36270000000000002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0.84470000000000001</c:v>
                </c:pt>
                <c:pt idx="1">
                  <c:v>0.77649999999999997</c:v>
                </c:pt>
                <c:pt idx="2">
                  <c:v>0.2462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603584"/>
        <c:axId val="134616192"/>
      </c:barChart>
      <c:catAx>
        <c:axId val="10360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34616192"/>
        <c:crosses val="autoZero"/>
        <c:auto val="1"/>
        <c:lblAlgn val="ctr"/>
        <c:lblOffset val="100"/>
        <c:noMultiLvlLbl val="0"/>
      </c:catAx>
      <c:valAx>
        <c:axId val="13461619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3603584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0645374505"/>
          <c:y val="2.594904435179156E-3"/>
          <c:w val="0.20023145661705577"/>
          <c:h val="6.551059730250483E-2"/>
        </c:manualLayout>
      </c:layout>
      <c:overlay val="0"/>
      <c:txPr>
        <a:bodyPr/>
        <a:lstStyle/>
        <a:p>
          <a:pPr>
            <a:defRPr sz="1806"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534467839630808E-2"/>
          <c:y val="9.6732896344097929E-2"/>
          <c:w val="0.89346681535012906"/>
          <c:h val="0.81657114142796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0.64659999999999995</c:v>
                </c:pt>
                <c:pt idx="1">
                  <c:v>0.57950000000000002</c:v>
                </c:pt>
                <c:pt idx="2">
                  <c:v>0.1767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0.92100000000000004</c:v>
                </c:pt>
                <c:pt idx="1">
                  <c:v>0.75260000000000005</c:v>
                </c:pt>
                <c:pt idx="2">
                  <c:v>0.21310000000000001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628160"/>
        <c:axId val="103629952"/>
      </c:barChart>
      <c:catAx>
        <c:axId val="10362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03629952"/>
        <c:crosses val="autoZero"/>
        <c:auto val="1"/>
        <c:lblAlgn val="ctr"/>
        <c:lblOffset val="100"/>
        <c:noMultiLvlLbl val="0"/>
      </c:catAx>
      <c:valAx>
        <c:axId val="10362995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3628160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sz="1806"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691087395442746E-2"/>
          <c:y val="6.709998896343139E-2"/>
          <c:w val="0.89346681535012906"/>
          <c:h val="0.84678033549603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0.78159999999999996</c:v>
                </c:pt>
                <c:pt idx="1">
                  <c:v>0.52900000000000003</c:v>
                </c:pt>
                <c:pt idx="2">
                  <c:v>0.1368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0.64829999999999999</c:v>
                </c:pt>
                <c:pt idx="1">
                  <c:v>0.27539999999999998</c:v>
                </c:pt>
                <c:pt idx="2">
                  <c:v>4.24E-2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669120"/>
        <c:axId val="103679104"/>
      </c:barChart>
      <c:catAx>
        <c:axId val="10366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03679104"/>
        <c:crosses val="autoZero"/>
        <c:auto val="1"/>
        <c:lblAlgn val="ctr"/>
        <c:lblOffset val="100"/>
        <c:noMultiLvlLbl val="0"/>
      </c:catAx>
      <c:valAx>
        <c:axId val="10367910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3669120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476117908"/>
          <c:y val="1.9069802769830612E-3"/>
          <c:w val="0.20023145661705577"/>
          <c:h val="6.551059730250483E-2"/>
        </c:manualLayout>
      </c:layout>
      <c:overlay val="0"/>
      <c:txPr>
        <a:bodyPr/>
        <a:lstStyle/>
        <a:p>
          <a:pPr>
            <a:defRPr sz="1806"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691087395442746E-2"/>
          <c:y val="0.10322337934069405"/>
          <c:w val="0.89346681535012906"/>
          <c:h val="0.81160939839773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0.75509999999999999</c:v>
                </c:pt>
                <c:pt idx="1">
                  <c:v>0.32450000000000001</c:v>
                </c:pt>
                <c:pt idx="2">
                  <c:v>5.5100000000000003E-2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0.67359999999999998</c:v>
                </c:pt>
                <c:pt idx="1">
                  <c:v>0.29659999999999997</c:v>
                </c:pt>
                <c:pt idx="2">
                  <c:v>6.2100000000000002E-2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759232"/>
        <c:axId val="103761024"/>
      </c:barChart>
      <c:catAx>
        <c:axId val="10375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03761024"/>
        <c:crosses val="autoZero"/>
        <c:auto val="1"/>
        <c:lblAlgn val="ctr"/>
        <c:lblOffset val="100"/>
        <c:noMultiLvlLbl val="0"/>
      </c:catAx>
      <c:valAx>
        <c:axId val="10376102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3759232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sz="1806"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34982583111983E-2"/>
          <c:y val="8.2340257590050647E-2"/>
          <c:w val="0.88793714707054938"/>
          <c:h val="0.83366420884431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0.89970000000000006</c:v>
                </c:pt>
                <c:pt idx="1">
                  <c:v>0.66139999999999999</c:v>
                </c:pt>
                <c:pt idx="2">
                  <c:v>0.33229999999999998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0.90680000000000005</c:v>
                </c:pt>
                <c:pt idx="1">
                  <c:v>0.64949999999999997</c:v>
                </c:pt>
                <c:pt idx="2">
                  <c:v>0.23469999999999999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783808"/>
        <c:axId val="103875712"/>
      </c:barChart>
      <c:catAx>
        <c:axId val="1037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03875712"/>
        <c:crosses val="autoZero"/>
        <c:auto val="1"/>
        <c:lblAlgn val="ctr"/>
        <c:lblOffset val="100"/>
        <c:noMultiLvlLbl val="0"/>
      </c:catAx>
      <c:valAx>
        <c:axId val="10387571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3783808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34982583111983E-2"/>
          <c:y val="3.3440514469453377E-2"/>
          <c:w val="0.88793714707054938"/>
          <c:h val="0.88256404283869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0.61029999999999995</c:v>
                </c:pt>
                <c:pt idx="1">
                  <c:v>0.49270000000000003</c:v>
                </c:pt>
                <c:pt idx="2">
                  <c:v>0.22789999999999999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0.47649999999999998</c:v>
                </c:pt>
                <c:pt idx="1">
                  <c:v>0.4</c:v>
                </c:pt>
                <c:pt idx="2">
                  <c:v>0.1706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217216"/>
        <c:axId val="104239488"/>
      </c:barChart>
      <c:catAx>
        <c:axId val="10421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04239488"/>
        <c:crosses val="autoZero"/>
        <c:auto val="1"/>
        <c:lblAlgn val="ctr"/>
        <c:lblOffset val="100"/>
        <c:noMultiLvlLbl val="0"/>
      </c:catAx>
      <c:valAx>
        <c:axId val="10423948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4217216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5322993153"/>
          <c:y val="2.4249423762986752E-3"/>
          <c:w val="0.20023145661705577"/>
          <c:h val="6.551059730250483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691087395442746E-2"/>
          <c:y val="7.6354679802955669E-2"/>
          <c:w val="0.89346681535012906"/>
          <c:h val="0.83829254101857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0.87019999999999997</c:v>
                </c:pt>
                <c:pt idx="1">
                  <c:v>0.77400000000000002</c:v>
                </c:pt>
                <c:pt idx="2">
                  <c:v>0.21149999999999999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0.89949999999999997</c:v>
                </c:pt>
                <c:pt idx="1">
                  <c:v>0.78310000000000002</c:v>
                </c:pt>
                <c:pt idx="2">
                  <c:v>0.28039999999999998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299136"/>
        <c:axId val="104305024"/>
      </c:barChart>
      <c:catAx>
        <c:axId val="10429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04305024"/>
        <c:crosses val="autoZero"/>
        <c:auto val="1"/>
        <c:lblAlgn val="ctr"/>
        <c:lblOffset val="100"/>
        <c:noMultiLvlLbl val="0"/>
      </c:catAx>
      <c:valAx>
        <c:axId val="10430502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4299136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9218455650830299"/>
          <c:w val="0.98952919028026121"/>
          <c:h val="0.71163764255651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38.03.04 ГМУ (21 ч.)</c:v>
                </c:pt>
                <c:pt idx="1">
                  <c:v>38.05.01 ЭБ (111 ч.)</c:v>
                </c:pt>
                <c:pt idx="2">
                  <c:v>44.03.05 ЭУ (85 ч.)</c:v>
                </c:pt>
                <c:pt idx="3">
                  <c:v>38.04.04 МГМУ (11 ч.)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</c:v>
                </c:pt>
                <c:pt idx="1">
                  <c:v>0.8468</c:v>
                </c:pt>
                <c:pt idx="2">
                  <c:v>0.94120000000000004</c:v>
                </c:pt>
                <c:pt idx="3">
                  <c:v>0.90910000000000002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38.03.04 ГМУ (21 ч.)</c:v>
                </c:pt>
                <c:pt idx="1">
                  <c:v>38.05.01 ЭБ (111 ч.)</c:v>
                </c:pt>
                <c:pt idx="2">
                  <c:v>44.03.05 ЭУ (85 ч.)</c:v>
                </c:pt>
                <c:pt idx="3">
                  <c:v>38.04.04 МГМУ (11 ч.)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1</c:v>
                </c:pt>
                <c:pt idx="1">
                  <c:v>0.71179999999999999</c:v>
                </c:pt>
                <c:pt idx="2">
                  <c:v>0.9294</c:v>
                </c:pt>
                <c:pt idx="3">
                  <c:v>0.90910000000000002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38.03.04 ГМУ (21 ч.)</c:v>
                </c:pt>
                <c:pt idx="1">
                  <c:v>38.05.01 ЭБ (111 ч.)</c:v>
                </c:pt>
                <c:pt idx="2">
                  <c:v>44.03.05 ЭУ (85 ч.)</c:v>
                </c:pt>
                <c:pt idx="3">
                  <c:v>38.04.04 МГМУ (11 ч.)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0.47620000000000001</c:v>
                </c:pt>
                <c:pt idx="1">
                  <c:v>0.27029999999999998</c:v>
                </c:pt>
                <c:pt idx="2">
                  <c:v>0.4824</c:v>
                </c:pt>
                <c:pt idx="3">
                  <c:v>9.0899999999999995E-2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0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38.03.04 ГМУ (21 ч.)</c:v>
                </c:pt>
                <c:pt idx="1">
                  <c:v>38.05.01 ЭБ (111 ч.)</c:v>
                </c:pt>
                <c:pt idx="2">
                  <c:v>44.03.05 ЭУ (85 ч.)</c:v>
                </c:pt>
                <c:pt idx="3">
                  <c:v>38.04.04 МГМУ (11 ч.)</c:v>
                </c:pt>
              </c:strCache>
            </c:strRef>
          </c:cat>
          <c:val>
            <c:numRef>
              <c:f>Лист1!$E$2:$E$5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1.18E-2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499968"/>
        <c:axId val="54518144"/>
      </c:barChart>
      <c:catAx>
        <c:axId val="5449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0F4E"/>
                </a:solidFill>
              </a:defRPr>
            </a:pPr>
            <a:endParaRPr lang="ru-RU"/>
          </a:p>
        </c:txPr>
        <c:crossAx val="54518144"/>
        <c:crosses val="autoZero"/>
        <c:auto val="1"/>
        <c:lblAlgn val="ctr"/>
        <c:lblOffset val="100"/>
        <c:noMultiLvlLbl val="0"/>
      </c:catAx>
      <c:valAx>
        <c:axId val="5451814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4499968"/>
        <c:crosses val="autoZero"/>
        <c:crossBetween val="between"/>
      </c:valAx>
      <c:spPr>
        <a:noFill/>
        <a:ln w="25417">
          <a:noFill/>
        </a:ln>
      </c:spPr>
    </c:plotArea>
    <c:legend>
      <c:legendPos val="r"/>
      <c:layout>
        <c:manualLayout>
          <c:xMode val="edge"/>
          <c:yMode val="edge"/>
          <c:x val="7.3169683775088446E-3"/>
          <c:y val="2.3892629508019996E-2"/>
          <c:w val="0.98768979301986615"/>
          <c:h val="8.3935840022279024E-2"/>
        </c:manualLayout>
      </c:layout>
      <c:overlay val="0"/>
      <c:txPr>
        <a:bodyPr/>
        <a:lstStyle/>
        <a:p>
          <a:pPr>
            <a:defRPr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chemeClr val="accent6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691087395442746E-2"/>
          <c:y val="0.11024565608148593"/>
          <c:w val="0.97192081015832066"/>
          <c:h val="0.80670286795336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0.84430000000000005</c:v>
                </c:pt>
                <c:pt idx="1">
                  <c:v>0.79510000000000003</c:v>
                </c:pt>
                <c:pt idx="2">
                  <c:v>6.5600000000000006E-2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0.67190000000000005</c:v>
                </c:pt>
                <c:pt idx="1">
                  <c:v>0.53910000000000002</c:v>
                </c:pt>
                <c:pt idx="2">
                  <c:v>0.1641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348288"/>
        <c:axId val="104362368"/>
      </c:barChart>
      <c:catAx>
        <c:axId val="10434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04362368"/>
        <c:crosses val="autoZero"/>
        <c:auto val="1"/>
        <c:lblAlgn val="ctr"/>
        <c:lblOffset val="100"/>
        <c:noMultiLvlLbl val="0"/>
      </c:catAx>
      <c:valAx>
        <c:axId val="10436236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4348288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691087395442746E-2"/>
          <c:y val="9.0446161600837807E-2"/>
          <c:w val="0.96153719319841291"/>
          <c:h val="0.82041371615372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0.86799999999999999</c:v>
                </c:pt>
                <c:pt idx="1">
                  <c:v>0.72840000000000005</c:v>
                </c:pt>
                <c:pt idx="2">
                  <c:v>0.25890000000000002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0.88329999999999997</c:v>
                </c:pt>
                <c:pt idx="1">
                  <c:v>0.74539999999999995</c:v>
                </c:pt>
                <c:pt idx="2">
                  <c:v>0.3422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862720"/>
        <c:axId val="114868608"/>
      </c:barChart>
      <c:catAx>
        <c:axId val="11486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14868608"/>
        <c:crosses val="autoZero"/>
        <c:auto val="1"/>
        <c:lblAlgn val="ctr"/>
        <c:lblOffset val="100"/>
        <c:noMultiLvlLbl val="0"/>
      </c:catAx>
      <c:valAx>
        <c:axId val="11486860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4862720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3927469239755435"/>
          <c:y val="1.2196278933341426E-2"/>
          <c:w val="0.21892700984631258"/>
          <c:h val="8.2075665397316672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691087395442746E-2"/>
          <c:y val="0.10926365795724466"/>
          <c:w val="0.94307742971413255"/>
          <c:h val="0.80842463575663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0.87580000000000002</c:v>
                </c:pt>
                <c:pt idx="1">
                  <c:v>0.7974</c:v>
                </c:pt>
                <c:pt idx="2">
                  <c:v>0.27450000000000002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0.91539999999999999</c:v>
                </c:pt>
                <c:pt idx="1">
                  <c:v>0.69230000000000003</c:v>
                </c:pt>
                <c:pt idx="2">
                  <c:v>0.26150000000000001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895488"/>
        <c:axId val="114901376"/>
      </c:barChart>
      <c:catAx>
        <c:axId val="11489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14901376"/>
        <c:crosses val="autoZero"/>
        <c:auto val="1"/>
        <c:lblAlgn val="ctr"/>
        <c:lblOffset val="100"/>
        <c:noMultiLvlLbl val="0"/>
      </c:catAx>
      <c:valAx>
        <c:axId val="11490137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4895488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39274691182783"/>
          <c:y val="1.3783455215366489E-2"/>
          <c:w val="0.21892700984631258"/>
          <c:h val="8.2075665397316672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691087395442746E-2"/>
          <c:y val="7.8383343539497857E-2"/>
          <c:w val="0.89346681535012906"/>
          <c:h val="0.83673428451572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0.85929999999999995</c:v>
                </c:pt>
                <c:pt idx="1">
                  <c:v>0.46300000000000002</c:v>
                </c:pt>
                <c:pt idx="2">
                  <c:v>4.5699999999999998E-2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0.75770000000000004</c:v>
                </c:pt>
                <c:pt idx="1">
                  <c:v>0.24959999999999999</c:v>
                </c:pt>
                <c:pt idx="2">
                  <c:v>2.5000000000000001E-2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969216"/>
        <c:axId val="114971008"/>
      </c:barChart>
      <c:catAx>
        <c:axId val="11496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14971008"/>
        <c:crosses val="autoZero"/>
        <c:auto val="1"/>
        <c:lblAlgn val="ctr"/>
        <c:lblOffset val="100"/>
        <c:noMultiLvlLbl val="0"/>
      </c:catAx>
      <c:valAx>
        <c:axId val="11497100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4969216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3927469239755435"/>
          <c:y val="1.2196278933341426E-2"/>
          <c:w val="0.21892700984631258"/>
          <c:h val="8.2075665397316672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691087395442746E-2"/>
          <c:y val="8.5106382978723402E-2"/>
          <c:w val="0.9534610466740403"/>
          <c:h val="0.83063044778977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0.85829999999999995</c:v>
                </c:pt>
                <c:pt idx="1">
                  <c:v>0.78739999999999999</c:v>
                </c:pt>
                <c:pt idx="2">
                  <c:v>0.3543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0.81820000000000004</c:v>
                </c:pt>
                <c:pt idx="1">
                  <c:v>0.72729999999999995</c:v>
                </c:pt>
                <c:pt idx="2">
                  <c:v>0.20660000000000001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559616"/>
        <c:axId val="114569600"/>
      </c:barChart>
      <c:catAx>
        <c:axId val="11455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14569600"/>
        <c:crosses val="autoZero"/>
        <c:auto val="1"/>
        <c:lblAlgn val="ctr"/>
        <c:lblOffset val="100"/>
        <c:noMultiLvlLbl val="0"/>
      </c:catAx>
      <c:valAx>
        <c:axId val="11456960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4559616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691087395442746E-2"/>
          <c:y val="7.8383343539497857E-2"/>
          <c:w val="0.89346681535012906"/>
          <c:h val="0.83673428451572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</c:v>
                </c:pt>
                <c:pt idx="1">
                  <c:v>0.6462</c:v>
                </c:pt>
                <c:pt idx="2">
                  <c:v>0.33079999999999998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0.59089999999999998</c:v>
                </c:pt>
                <c:pt idx="1">
                  <c:v>0.48180000000000001</c:v>
                </c:pt>
                <c:pt idx="2">
                  <c:v>0.2273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637440"/>
        <c:axId val="114643328"/>
      </c:barChart>
      <c:catAx>
        <c:axId val="11463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14643328"/>
        <c:crosses val="autoZero"/>
        <c:auto val="1"/>
        <c:lblAlgn val="ctr"/>
        <c:lblOffset val="100"/>
        <c:noMultiLvlLbl val="0"/>
      </c:catAx>
      <c:valAx>
        <c:axId val="11464332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4637440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691087395442746E-2"/>
          <c:y val="0.10935870569958718"/>
          <c:w val="0.89346681535012906"/>
          <c:h val="0.80150104777161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0.86229999999999996</c:v>
                </c:pt>
                <c:pt idx="1">
                  <c:v>0.69420000000000004</c:v>
                </c:pt>
                <c:pt idx="2">
                  <c:v>0.35539999999999999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0.89639999999999997</c:v>
                </c:pt>
                <c:pt idx="1">
                  <c:v>0.76629999999999998</c:v>
                </c:pt>
                <c:pt idx="2">
                  <c:v>0.39350000000000002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694784"/>
        <c:axId val="114712960"/>
      </c:barChart>
      <c:catAx>
        <c:axId val="11469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14712960"/>
        <c:crosses val="autoZero"/>
        <c:auto val="1"/>
        <c:lblAlgn val="ctr"/>
        <c:lblOffset val="100"/>
        <c:noMultiLvlLbl val="0"/>
      </c:catAx>
      <c:valAx>
        <c:axId val="11471296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14694784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691087395442746E-2"/>
          <c:y val="0.12122097503769476"/>
          <c:w val="0.89346681535012906"/>
          <c:h val="0.78963903980087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0.94440000000000002</c:v>
                </c:pt>
                <c:pt idx="1">
                  <c:v>0.94440000000000002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0.71209999999999996</c:v>
                </c:pt>
                <c:pt idx="1">
                  <c:v>0.66669999999999996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088128"/>
        <c:axId val="103089664"/>
      </c:barChart>
      <c:catAx>
        <c:axId val="10308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03089664"/>
        <c:crosses val="autoZero"/>
        <c:auto val="1"/>
        <c:lblAlgn val="ctr"/>
        <c:lblOffset val="100"/>
        <c:noMultiLvlLbl val="0"/>
      </c:catAx>
      <c:valAx>
        <c:axId val="10308966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3088128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691087395442746E-2"/>
          <c:y val="8.2315112540192928E-2"/>
          <c:w val="0.89346681535012906"/>
          <c:h val="0.82854475023419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0.78749999999999998</c:v>
                </c:pt>
                <c:pt idx="1">
                  <c:v>0.70520000000000005</c:v>
                </c:pt>
                <c:pt idx="2">
                  <c:v>0.28129999999999999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6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0.75790000000000002</c:v>
                </c:pt>
                <c:pt idx="1">
                  <c:v>0.65259999999999996</c:v>
                </c:pt>
                <c:pt idx="2">
                  <c:v>0.29530000000000001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683264"/>
        <c:axId val="154275840"/>
      </c:barChart>
      <c:catAx>
        <c:axId val="13468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6" b="1">
                <a:solidFill>
                  <a:srgbClr val="2A1468"/>
                </a:solidFill>
              </a:defRPr>
            </a:pPr>
            <a:endParaRPr lang="ru-RU"/>
          </a:p>
        </c:txPr>
        <c:crossAx val="154275840"/>
        <c:crosses val="autoZero"/>
        <c:auto val="1"/>
        <c:lblAlgn val="ctr"/>
        <c:lblOffset val="100"/>
        <c:noMultiLvlLbl val="0"/>
      </c:catAx>
      <c:valAx>
        <c:axId val="15427584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34683264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0.40046291323411165"/>
          <c:y val="1.7341040462427744E-2"/>
          <c:w val="0.20023145661705577"/>
          <c:h val="6.551059730250483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6"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322834645669291E-2"/>
          <c:y val="0.11036404248746524"/>
          <c:w val="0.96535433070866139"/>
          <c:h val="0.80279427955865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56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0.8579</c:v>
                </c:pt>
                <c:pt idx="1">
                  <c:v>0.58689999999999998</c:v>
                </c:pt>
                <c:pt idx="2">
                  <c:v>0.13919999999999999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ru-RU" sz="1561" b="0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0.92759999999999998</c:v>
                </c:pt>
                <c:pt idx="1">
                  <c:v>0.56240000000000001</c:v>
                </c:pt>
                <c:pt idx="2">
                  <c:v>0.17030000000000001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28384"/>
        <c:axId val="103334272"/>
      </c:barChart>
      <c:catAx>
        <c:axId val="10332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61" b="1">
                <a:solidFill>
                  <a:srgbClr val="2A1468"/>
                </a:solidFill>
              </a:defRPr>
            </a:pPr>
            <a:endParaRPr lang="ru-RU"/>
          </a:p>
        </c:txPr>
        <c:crossAx val="103334272"/>
        <c:crosses val="autoZero"/>
        <c:auto val="1"/>
        <c:lblAlgn val="ctr"/>
        <c:lblOffset val="100"/>
        <c:noMultiLvlLbl val="0"/>
      </c:catAx>
      <c:valAx>
        <c:axId val="10333427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3328384"/>
        <c:crosses val="autoZero"/>
        <c:crossBetween val="between"/>
      </c:valAx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40330194262907221"/>
          <c:y val="1.5748031496062992E-2"/>
          <c:w val="0.20165090933881197"/>
          <c:h val="6.4960629921259838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57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990746594631874E-3"/>
          <c:y val="0.19454451536398795"/>
          <c:w val="0.98950831614544865"/>
          <c:h val="0.6954368439255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38.03.04 ГМУ (73 ч.)</c:v>
                </c:pt>
                <c:pt idx="1">
                  <c:v>38.03.02 МФИН (80ч.)</c:v>
                </c:pt>
                <c:pt idx="2">
                  <c:v>38.03.03 УП (93 ч.)</c:v>
                </c:pt>
                <c:pt idx="3">
                  <c:v>38.04.01. ЭКМ (9 ч.)</c:v>
                </c:pt>
                <c:pt idx="4">
                  <c:v>38.03.01 ФК (39 ч.)</c:v>
                </c:pt>
                <c:pt idx="5">
                  <c:v>38.03.01 БУАА (37 ч.)</c:v>
                </c:pt>
                <c:pt idx="6">
                  <c:v>38.04.04 МГМУ (30)</c:v>
                </c:pt>
                <c:pt idx="7">
                  <c:v>38.04.01 ЭБМ (10 ч.)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0.58899999999999997</c:v>
                </c:pt>
                <c:pt idx="1">
                  <c:v>0.59260000000000002</c:v>
                </c:pt>
                <c:pt idx="2">
                  <c:v>0.60219999999999996</c:v>
                </c:pt>
                <c:pt idx="3">
                  <c:v>0.77780000000000005</c:v>
                </c:pt>
                <c:pt idx="4">
                  <c:v>0.78569999999999995</c:v>
                </c:pt>
                <c:pt idx="5">
                  <c:v>0.54049999999999998</c:v>
                </c:pt>
                <c:pt idx="6">
                  <c:v>0.86670000000000003</c:v>
                </c:pt>
                <c:pt idx="7">
                  <c:v>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38.03.04 ГМУ (73 ч.)</c:v>
                </c:pt>
                <c:pt idx="1">
                  <c:v>38.03.02 МФИН (80ч.)</c:v>
                </c:pt>
                <c:pt idx="2">
                  <c:v>38.03.03 УП (93 ч.)</c:v>
                </c:pt>
                <c:pt idx="3">
                  <c:v>38.04.01. ЭКМ (9 ч.)</c:v>
                </c:pt>
                <c:pt idx="4">
                  <c:v>38.03.01 ФК (39 ч.)</c:v>
                </c:pt>
                <c:pt idx="5">
                  <c:v>38.03.01 БУАА (37 ч.)</c:v>
                </c:pt>
                <c:pt idx="6">
                  <c:v>38.04.04 МГМУ (30)</c:v>
                </c:pt>
                <c:pt idx="7">
                  <c:v>38.04.01 ЭБМ (10 ч.)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0.43840000000000001</c:v>
                </c:pt>
                <c:pt idx="1">
                  <c:v>0.56789999999999996</c:v>
                </c:pt>
                <c:pt idx="2">
                  <c:v>0.56989999999999996</c:v>
                </c:pt>
                <c:pt idx="3">
                  <c:v>0.77780000000000005</c:v>
                </c:pt>
                <c:pt idx="4">
                  <c:v>0.69040000000000001</c:v>
                </c:pt>
                <c:pt idx="5">
                  <c:v>0.35139999999999999</c:v>
                </c:pt>
                <c:pt idx="6">
                  <c:v>0.86660000000000004</c:v>
                </c:pt>
                <c:pt idx="7">
                  <c:v>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38.03.04 ГМУ (73 ч.)</c:v>
                </c:pt>
                <c:pt idx="1">
                  <c:v>38.03.02 МФИН (80ч.)</c:v>
                </c:pt>
                <c:pt idx="2">
                  <c:v>38.03.03 УП (93 ч.)</c:v>
                </c:pt>
                <c:pt idx="3">
                  <c:v>38.04.01. ЭКМ (9 ч.)</c:v>
                </c:pt>
                <c:pt idx="4">
                  <c:v>38.03.01 ФК (39 ч.)</c:v>
                </c:pt>
                <c:pt idx="5">
                  <c:v>38.03.01 БУАА (37 ч.)</c:v>
                </c:pt>
                <c:pt idx="6">
                  <c:v>38.04.04 МГМУ (30)</c:v>
                </c:pt>
                <c:pt idx="7">
                  <c:v>38.04.01 ЭБМ (10 ч.)</c:v>
                </c:pt>
              </c:strCache>
            </c:strRef>
          </c:cat>
          <c:val>
            <c:numRef>
              <c:f>Лист1!$D$2:$D$9</c:f>
              <c:numCache>
                <c:formatCode>0.00%</c:formatCode>
                <c:ptCount val="8"/>
                <c:pt idx="0">
                  <c:v>6.8500000000000005E-2</c:v>
                </c:pt>
                <c:pt idx="1">
                  <c:v>0.1111</c:v>
                </c:pt>
                <c:pt idx="2">
                  <c:v>0.19350000000000001</c:v>
                </c:pt>
                <c:pt idx="3">
                  <c:v>0.55559999999999998</c:v>
                </c:pt>
                <c:pt idx="4">
                  <c:v>0.33329999999999999</c:v>
                </c:pt>
                <c:pt idx="5">
                  <c:v>0.16220000000000001</c:v>
                </c:pt>
                <c:pt idx="6">
                  <c:v>0.63329999999999997</c:v>
                </c:pt>
                <c:pt idx="7">
                  <c:v>0.3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0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38.03.04 ГМУ (73 ч.)</c:v>
                </c:pt>
                <c:pt idx="1">
                  <c:v>38.03.02 МФИН (80ч.)</c:v>
                </c:pt>
                <c:pt idx="2">
                  <c:v>38.03.03 УП (93 ч.)</c:v>
                </c:pt>
                <c:pt idx="3">
                  <c:v>38.04.01. ЭКМ (9 ч.)</c:v>
                </c:pt>
                <c:pt idx="4">
                  <c:v>38.03.01 ФК (39 ч.)</c:v>
                </c:pt>
                <c:pt idx="5">
                  <c:v>38.03.01 БУАА (37 ч.)</c:v>
                </c:pt>
                <c:pt idx="6">
                  <c:v>38.04.04 МГМУ (30)</c:v>
                </c:pt>
                <c:pt idx="7">
                  <c:v>38.04.01 ЭБМ (10 ч.)</c:v>
                </c:pt>
              </c:strCache>
            </c:strRef>
          </c:cat>
          <c:val>
            <c:numRef>
              <c:f>Лист1!$E$2:$E$9</c:f>
              <c:numCache>
                <c:formatCode>0.00%</c:formatCode>
                <c:ptCount val="8"/>
                <c:pt idx="0">
                  <c:v>4.1099999999999998E-2</c:v>
                </c:pt>
                <c:pt idx="1">
                  <c:v>0</c:v>
                </c:pt>
                <c:pt idx="2">
                  <c:v>0</c:v>
                </c:pt>
                <c:pt idx="3">
                  <c:v>0.1111</c:v>
                </c:pt>
                <c:pt idx="4">
                  <c:v>7.1400000000000005E-2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285440"/>
        <c:axId val="54286976"/>
      </c:barChart>
      <c:catAx>
        <c:axId val="5428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0F4E"/>
                </a:solidFill>
              </a:defRPr>
            </a:pPr>
            <a:endParaRPr lang="ru-RU"/>
          </a:p>
        </c:txPr>
        <c:crossAx val="54286976"/>
        <c:crosses val="autoZero"/>
        <c:auto val="1"/>
        <c:lblAlgn val="ctr"/>
        <c:lblOffset val="100"/>
        <c:noMultiLvlLbl val="0"/>
      </c:catAx>
      <c:valAx>
        <c:axId val="5428697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4285440"/>
        <c:crosses val="autoZero"/>
        <c:crossBetween val="between"/>
      </c:valAx>
      <c:spPr>
        <a:noFill/>
        <a:ln w="25417">
          <a:noFill/>
        </a:ln>
      </c:spPr>
    </c:plotArea>
    <c:legend>
      <c:legendPos val="r"/>
      <c:layout>
        <c:manualLayout>
          <c:xMode val="edge"/>
          <c:yMode val="edge"/>
          <c:x val="2.1374796176175832E-2"/>
          <c:y val="4.4428853124677155E-2"/>
          <c:w val="0.94984173207059575"/>
          <c:h val="8.3935840022279024E-2"/>
        </c:manualLayout>
      </c:layout>
      <c:overlay val="0"/>
      <c:txPr>
        <a:bodyPr/>
        <a:lstStyle/>
        <a:p>
          <a:pPr>
            <a:defRPr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chemeClr val="accent6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322834645669291E-2"/>
          <c:y val="0.14521845374699593"/>
          <c:w val="0.96535433070866139"/>
          <c:h val="0.76793996693928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56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0.22220000000000001</c:v>
                </c:pt>
                <c:pt idx="1">
                  <c:v>0.22220000000000001</c:v>
                </c:pt>
                <c:pt idx="2">
                  <c:v>0.22220000000000001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ru-RU" sz="1561" b="0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0.28570000000000001</c:v>
                </c:pt>
                <c:pt idx="1">
                  <c:v>0.28570000000000001</c:v>
                </c:pt>
                <c:pt idx="2">
                  <c:v>0.1429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881344"/>
        <c:axId val="103907712"/>
      </c:barChart>
      <c:catAx>
        <c:axId val="10388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61" b="1">
                <a:solidFill>
                  <a:srgbClr val="2A1468"/>
                </a:solidFill>
              </a:defRPr>
            </a:pPr>
            <a:endParaRPr lang="ru-RU"/>
          </a:p>
        </c:txPr>
        <c:crossAx val="103907712"/>
        <c:crosses val="autoZero"/>
        <c:auto val="1"/>
        <c:lblAlgn val="ctr"/>
        <c:lblOffset val="100"/>
        <c:noMultiLvlLbl val="0"/>
      </c:catAx>
      <c:valAx>
        <c:axId val="10390771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3881344"/>
        <c:crosses val="autoZero"/>
        <c:crossBetween val="between"/>
      </c:valAx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40801197907370795"/>
          <c:y val="7.4371841485782809E-4"/>
          <c:w val="0.14689079525936502"/>
          <c:h val="8.8584995476057568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57"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322834645669291E-2"/>
          <c:y val="8.270043066678387E-2"/>
          <c:w val="0.96535433070866139"/>
          <c:h val="0.83045791304977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lumMod val="9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56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0.51490000000000002</c:v>
                </c:pt>
                <c:pt idx="1">
                  <c:v>0.45550000000000002</c:v>
                </c:pt>
                <c:pt idx="2">
                  <c:v>0.16830000000000001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ru-RU" sz="1561" b="0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Успеваемость, %</c:v>
                </c:pt>
                <c:pt idx="1">
                  <c:v>Качество образования, %</c:v>
                </c:pt>
                <c:pt idx="2">
                  <c:v>Отличники, %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0.49370000000000003</c:v>
                </c:pt>
                <c:pt idx="1">
                  <c:v>0.41139999999999999</c:v>
                </c:pt>
                <c:pt idx="2">
                  <c:v>0.13289999999999999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991936"/>
        <c:axId val="103993728"/>
      </c:barChart>
      <c:catAx>
        <c:axId val="10399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61" b="1">
                <a:solidFill>
                  <a:srgbClr val="2A1468"/>
                </a:solidFill>
              </a:defRPr>
            </a:pPr>
            <a:endParaRPr lang="ru-RU"/>
          </a:p>
        </c:txPr>
        <c:crossAx val="103993728"/>
        <c:crosses val="autoZero"/>
        <c:auto val="1"/>
        <c:lblAlgn val="ctr"/>
        <c:lblOffset val="100"/>
        <c:noMultiLvlLbl val="0"/>
      </c:catAx>
      <c:valAx>
        <c:axId val="10399372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03991936"/>
        <c:crosses val="autoZero"/>
        <c:crossBetween val="between"/>
      </c:valAx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40330194262907221"/>
          <c:y val="1.5748031496062992E-2"/>
          <c:w val="0.20165090933881197"/>
          <c:h val="6.4960629921259838E-2"/>
        </c:manualLayout>
      </c:layout>
      <c:overlay val="0"/>
      <c:txPr>
        <a:bodyPr/>
        <a:lstStyle/>
        <a:p>
          <a:pPr>
            <a:defRPr b="1">
              <a:solidFill>
                <a:srgbClr val="2A1468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57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080739076366064E-2"/>
          <c:y val="0.17172651011112339"/>
          <c:w val="0.96583852184726782"/>
          <c:h val="0.75499196406339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38.03.02 МФИН (24 ч.)</c:v>
                </c:pt>
                <c:pt idx="1">
                  <c:v>38.03.03 УП (22 ч.)</c:v>
                </c:pt>
                <c:pt idx="2">
                  <c:v>38.04.01. ЭКМ (6 ч.)</c:v>
                </c:pt>
                <c:pt idx="3">
                  <c:v>38.05.01 ЭБ (170 ч.)</c:v>
                </c:pt>
                <c:pt idx="4">
                  <c:v>38.03.01 БУАА (17 ч.)</c:v>
                </c:pt>
                <c:pt idx="5">
                  <c:v>38.04.04 МГМУ (15 ч.)</c:v>
                </c:pt>
                <c:pt idx="6">
                  <c:v>38.04.01 ЭБМ (9 ч.)</c:v>
                </c:pt>
                <c:pt idx="7">
                  <c:v>38.03.02 ZМО (1 ч)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0.5</c:v>
                </c:pt>
                <c:pt idx="3">
                  <c:v>0.77649999999999997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38.03.02 МФИН (24 ч.)</c:v>
                </c:pt>
                <c:pt idx="1">
                  <c:v>38.03.03 УП (22 ч.)</c:v>
                </c:pt>
                <c:pt idx="2">
                  <c:v>38.04.01. ЭКМ (6 ч.)</c:v>
                </c:pt>
                <c:pt idx="3">
                  <c:v>38.05.01 ЭБ (170 ч.)</c:v>
                </c:pt>
                <c:pt idx="4">
                  <c:v>38.03.01 БУАА (17 ч.)</c:v>
                </c:pt>
                <c:pt idx="5">
                  <c:v>38.04.04 МГМУ (15 ч.)</c:v>
                </c:pt>
                <c:pt idx="6">
                  <c:v>38.04.01 ЭБМ (9 ч.)</c:v>
                </c:pt>
                <c:pt idx="7">
                  <c:v>38.03.02 ZМО (1 ч)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0.95830000000000004</c:v>
                </c:pt>
                <c:pt idx="1">
                  <c:v>1</c:v>
                </c:pt>
                <c:pt idx="2">
                  <c:v>0.5</c:v>
                </c:pt>
                <c:pt idx="3">
                  <c:v>0.6764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 sz="1400" b="1"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38.03.02 МФИН (24 ч.)</c:v>
                </c:pt>
                <c:pt idx="1">
                  <c:v>38.03.03 УП (22 ч.)</c:v>
                </c:pt>
                <c:pt idx="2">
                  <c:v>38.04.01. ЭКМ (6 ч.)</c:v>
                </c:pt>
                <c:pt idx="3">
                  <c:v>38.05.01 ЭБ (170 ч.)</c:v>
                </c:pt>
                <c:pt idx="4">
                  <c:v>38.03.01 БУАА (17 ч.)</c:v>
                </c:pt>
                <c:pt idx="5">
                  <c:v>38.04.04 МГМУ (15 ч.)</c:v>
                </c:pt>
                <c:pt idx="6">
                  <c:v>38.04.01 ЭБМ (9 ч.)</c:v>
                </c:pt>
                <c:pt idx="7">
                  <c:v>38.03.02 ZМО (1 ч)</c:v>
                </c:pt>
              </c:strCache>
            </c:strRef>
          </c:cat>
          <c:val>
            <c:numRef>
              <c:f>Лист1!$D$2:$D$9</c:f>
              <c:numCache>
                <c:formatCode>0.00%</c:formatCode>
                <c:ptCount val="8"/>
                <c:pt idx="0">
                  <c:v>0</c:v>
                </c:pt>
                <c:pt idx="1">
                  <c:v>0.77270000000000005</c:v>
                </c:pt>
                <c:pt idx="2">
                  <c:v>0.16669999999999999</c:v>
                </c:pt>
                <c:pt idx="3">
                  <c:v>0.1176</c:v>
                </c:pt>
                <c:pt idx="4">
                  <c:v>0.29409999999999997</c:v>
                </c:pt>
                <c:pt idx="5">
                  <c:v>1</c:v>
                </c:pt>
                <c:pt idx="6">
                  <c:v>0.66669999999999996</c:v>
                </c:pt>
                <c:pt idx="7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0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38.03.02 МФИН (24 ч.)</c:v>
                </c:pt>
                <c:pt idx="1">
                  <c:v>38.03.03 УП (22 ч.)</c:v>
                </c:pt>
                <c:pt idx="2">
                  <c:v>38.04.01. ЭКМ (6 ч.)</c:v>
                </c:pt>
                <c:pt idx="3">
                  <c:v>38.05.01 ЭБ (170 ч.)</c:v>
                </c:pt>
                <c:pt idx="4">
                  <c:v>38.03.01 БУАА (17 ч.)</c:v>
                </c:pt>
                <c:pt idx="5">
                  <c:v>38.04.04 МГМУ (15 ч.)</c:v>
                </c:pt>
                <c:pt idx="6">
                  <c:v>38.04.01 ЭБМ (9 ч.)</c:v>
                </c:pt>
                <c:pt idx="7">
                  <c:v>38.03.02 ZМО (1 ч)</c:v>
                </c:pt>
              </c:strCache>
            </c:strRef>
          </c:cat>
          <c:val>
            <c:numRef>
              <c:f>Лист1!$E$2:$E$9</c:f>
              <c:numCache>
                <c:formatCode>0.00%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2.35E-2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04480"/>
        <c:axId val="55214464"/>
      </c:barChart>
      <c:catAx>
        <c:axId val="5520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1F0F4E"/>
                </a:solidFill>
              </a:defRPr>
            </a:pPr>
            <a:endParaRPr lang="ru-RU"/>
          </a:p>
        </c:txPr>
        <c:crossAx val="55214464"/>
        <c:crosses val="autoZero"/>
        <c:auto val="1"/>
        <c:lblAlgn val="ctr"/>
        <c:lblOffset val="100"/>
        <c:noMultiLvlLbl val="0"/>
      </c:catAx>
      <c:valAx>
        <c:axId val="5521446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5204480"/>
        <c:crosses val="autoZero"/>
        <c:crossBetween val="between"/>
      </c:valAx>
      <c:spPr>
        <a:noFill/>
        <a:ln w="25417">
          <a:noFill/>
        </a:ln>
      </c:spPr>
    </c:plotArea>
    <c:legend>
      <c:legendPos val="r"/>
      <c:layout>
        <c:manualLayout>
          <c:xMode val="edge"/>
          <c:yMode val="edge"/>
          <c:x val="1.4886564960629921E-2"/>
          <c:y val="2.3892629508019996E-2"/>
          <c:w val="0.93855150918635166"/>
          <c:h val="8.3935840022279024E-2"/>
        </c:manualLayout>
      </c:layout>
      <c:overlay val="0"/>
      <c:txPr>
        <a:bodyPr/>
        <a:lstStyle/>
        <a:p>
          <a:pPr>
            <a:defRPr b="1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chemeClr val="accent6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21372825282456906"/>
          <c:w val="0.96604938271604934"/>
          <c:h val="0.69734976502795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40.03.01 ГОС (124 ч.)</c:v>
                </c:pt>
                <c:pt idx="1">
                  <c:v>40.04.01 ЮПД (32 ч.)</c:v>
                </c:pt>
                <c:pt idx="2">
                  <c:v>40.05.04 СПД (120 ч.)</c:v>
                </c:pt>
                <c:pt idx="3">
                  <c:v>40.04.01 АКД (15 ч.)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0.8871</c:v>
                </c:pt>
                <c:pt idx="1">
                  <c:v>0.96879999999999999</c:v>
                </c:pt>
                <c:pt idx="2">
                  <c:v>0.93330000000000002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40.03.01 ГОС (124 ч.)</c:v>
                </c:pt>
                <c:pt idx="1">
                  <c:v>40.04.01 ЮПД (32 ч.)</c:v>
                </c:pt>
                <c:pt idx="2">
                  <c:v>40.05.04 СПД (120 ч.)</c:v>
                </c:pt>
                <c:pt idx="3">
                  <c:v>40.04.01 АКД (15 ч.)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0.7258</c:v>
                </c:pt>
                <c:pt idx="1">
                  <c:v>0.84370000000000001</c:v>
                </c:pt>
                <c:pt idx="2">
                  <c:v>0.72509999999999997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40.03.01 ГОС (124 ч.)</c:v>
                </c:pt>
                <c:pt idx="1">
                  <c:v>40.04.01 ЮПД (32 ч.)</c:v>
                </c:pt>
                <c:pt idx="2">
                  <c:v>40.05.04 СПД (120 ч.)</c:v>
                </c:pt>
                <c:pt idx="3">
                  <c:v>40.04.01 АКД (15 ч.)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0.2419</c:v>
                </c:pt>
                <c:pt idx="1">
                  <c:v>0.15620000000000001</c:v>
                </c:pt>
                <c:pt idx="2">
                  <c:v>0.19170000000000001</c:v>
                </c:pt>
                <c:pt idx="3">
                  <c:v>0.26669999999999999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8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40.03.01 ГОС (124 ч.)</c:v>
                </c:pt>
                <c:pt idx="1">
                  <c:v>40.04.01 ЮПД (32 ч.)</c:v>
                </c:pt>
                <c:pt idx="2">
                  <c:v>40.05.04 СПД (120 ч.)</c:v>
                </c:pt>
                <c:pt idx="3">
                  <c:v>40.04.01 АКД (15 ч.)</c:v>
                </c:pt>
              </c:strCache>
            </c:strRef>
          </c:cat>
          <c:val>
            <c:numRef>
              <c:f>Лист1!$E$2:$E$5</c:f>
              <c:numCache>
                <c:formatCode>0.00%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914432"/>
        <c:axId val="54809728"/>
      </c:barChart>
      <c:catAx>
        <c:axId val="5491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1F0F4E"/>
                </a:solidFill>
              </a:defRPr>
            </a:pPr>
            <a:endParaRPr lang="ru-RU"/>
          </a:p>
        </c:txPr>
        <c:crossAx val="54809728"/>
        <c:crosses val="autoZero"/>
        <c:auto val="1"/>
        <c:lblAlgn val="ctr"/>
        <c:lblOffset val="100"/>
        <c:noMultiLvlLbl val="0"/>
      </c:catAx>
      <c:valAx>
        <c:axId val="5480972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4914432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1.2876250750922635E-2"/>
          <c:y val="4.7534443245556932E-2"/>
          <c:w val="0.98531521041961223"/>
          <c:h val="6.3740469587394447E-2"/>
        </c:manualLayout>
      </c:layout>
      <c:overlay val="0"/>
      <c:txPr>
        <a:bodyPr/>
        <a:lstStyle/>
        <a:p>
          <a:pPr>
            <a:defRPr sz="1608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8" b="1">
          <a:solidFill>
            <a:schemeClr val="accent6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22278827547462571"/>
          <c:w val="0.96604938271604934"/>
          <c:h val="0.68828974237789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40.03.01 ГОС (173 ч.)</c:v>
                </c:pt>
                <c:pt idx="1">
                  <c:v>40.03.01 ГРП (63 ч.)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0.63009999999999999</c:v>
                </c:pt>
                <c:pt idx="1">
                  <c:v>0.69840000000000002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40.03.01 ГОС (173 ч.)</c:v>
                </c:pt>
                <c:pt idx="1">
                  <c:v>40.03.01 ГРП (63 ч.)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0.2485</c:v>
                </c:pt>
                <c:pt idx="1">
                  <c:v>0.34920000000000001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40.03.01 ГОС (173 ч.)</c:v>
                </c:pt>
                <c:pt idx="1">
                  <c:v>40.03.01 ГРП (63 ч.)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4.6199999999999998E-2</c:v>
                </c:pt>
                <c:pt idx="1">
                  <c:v>3.1699999999999999E-2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8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40.03.01 ГОС (173 ч.)</c:v>
                </c:pt>
                <c:pt idx="1">
                  <c:v>40.03.01 ГРП (63 ч.)</c:v>
                </c:pt>
              </c:strCache>
            </c:strRef>
          </c:cat>
          <c:val>
            <c:numRef>
              <c:f>Лист1!$E$2:$E$3</c:f>
              <c:numCache>
                <c:formatCode>0.00%</c:formatCode>
                <c:ptCount val="2"/>
                <c:pt idx="0">
                  <c:v>5.1999999999999998E-2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035776"/>
        <c:axId val="55037312"/>
      </c:barChart>
      <c:catAx>
        <c:axId val="5503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1F0F4E"/>
                </a:solidFill>
              </a:defRPr>
            </a:pPr>
            <a:endParaRPr lang="ru-RU"/>
          </a:p>
        </c:txPr>
        <c:crossAx val="55037312"/>
        <c:crosses val="autoZero"/>
        <c:auto val="1"/>
        <c:lblAlgn val="ctr"/>
        <c:lblOffset val="100"/>
        <c:noMultiLvlLbl val="0"/>
      </c:catAx>
      <c:valAx>
        <c:axId val="5503731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5035776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2.2465792941577557E-2"/>
          <c:y val="4.7534443245556932E-2"/>
          <c:w val="0.95795515985147983"/>
          <c:h val="6.3740469587394447E-2"/>
        </c:manualLayout>
      </c:layout>
      <c:overlay val="0"/>
      <c:txPr>
        <a:bodyPr/>
        <a:lstStyle/>
        <a:p>
          <a:pPr>
            <a:defRPr sz="1608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8" b="1">
          <a:solidFill>
            <a:schemeClr val="accent6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0.20693323583702661"/>
          <c:w val="0.97394557682344318"/>
          <c:h val="0.704144782015498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Успеваемость, %</c:v>
                </c:pt>
              </c:strCache>
            </c:strRef>
          </c:tx>
          <c:spPr>
            <a:solidFill>
              <a:srgbClr val="8722F6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40.03.01 ГОС (244 ч.)</c:v>
                </c:pt>
                <c:pt idx="1">
                  <c:v>40.05.04 СПД (162 ч.)</c:v>
                </c:pt>
                <c:pt idx="2">
                  <c:v>40.04.01 ZПОГМВ (28 ч.)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0.6885</c:v>
                </c:pt>
                <c:pt idx="1">
                  <c:v>0.66259999999999997</c:v>
                </c:pt>
                <c:pt idx="2">
                  <c:v>0.60709999999999997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образования, %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40.03.01 ГОС (244 ч.)</c:v>
                </c:pt>
                <c:pt idx="1">
                  <c:v>40.05.04 СПД (162 ч.)</c:v>
                </c:pt>
                <c:pt idx="2">
                  <c:v>40.04.01 ZПОГМВ (28 ч.)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0.35249999999999998</c:v>
                </c:pt>
                <c:pt idx="1">
                  <c:v>0.17169999999999999</c:v>
                </c:pt>
                <c:pt idx="2">
                  <c:v>0.53569999999999995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Отличники, %</c:v>
                </c:pt>
              </c:strCache>
            </c:strRef>
          </c:tx>
          <c:spPr>
            <a:solidFill>
              <a:srgbClr val="35976B"/>
            </a:solidFill>
          </c:spPr>
          <c:invertIfNegative val="0"/>
          <c:dLbls>
            <c:txPr>
              <a:bodyPr rot="-5400000"/>
              <a:lstStyle/>
              <a:p>
                <a:pPr>
                  <a:defRPr>
                    <a:solidFill>
                      <a:srgbClr val="2A1468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40.03.01 ГОС (244 ч.)</c:v>
                </c:pt>
                <c:pt idx="1">
                  <c:v>40.05.04 СПД (162 ч.)</c:v>
                </c:pt>
                <c:pt idx="2">
                  <c:v>40.04.01 ZПОГМВ (28 ч.)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6.1499999999999999E-2</c:v>
                </c:pt>
                <c:pt idx="1">
                  <c:v>2.4500000000000001E-2</c:v>
                </c:pt>
                <c:pt idx="2">
                  <c:v>0.28570000000000001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Задолженности по всем экзаменам, % 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 algn="ctr">
                  <a:defRPr lang="ru-RU" sz="1408" b="1" i="0" u="none" strike="noStrike" kern="1200" baseline="0">
                    <a:solidFill>
                      <a:srgbClr val="2A1468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40.03.01 ГОС (244 ч.)</c:v>
                </c:pt>
                <c:pt idx="1">
                  <c:v>40.05.04 СПД (162 ч.)</c:v>
                </c:pt>
                <c:pt idx="2">
                  <c:v>40.04.01 ZПОГМВ (28 ч.)</c:v>
                </c:pt>
              </c:strCache>
            </c:strRef>
          </c:cat>
          <c:val>
            <c:numRef>
              <c:f>Лист1!$E$2:$E$4</c:f>
              <c:numCache>
                <c:formatCode>0.00%</c:formatCode>
                <c:ptCount val="3"/>
                <c:pt idx="0">
                  <c:v>8.2000000000000007E-3</c:v>
                </c:pt>
                <c:pt idx="1">
                  <c:v>0.1963</c:v>
                </c:pt>
                <c:pt idx="2">
                  <c:v>0.32140000000000002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82304"/>
        <c:axId val="55300480"/>
      </c:barChart>
      <c:catAx>
        <c:axId val="5528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1F0F4E"/>
                </a:solidFill>
              </a:defRPr>
            </a:pPr>
            <a:endParaRPr lang="ru-RU"/>
          </a:p>
        </c:txPr>
        <c:crossAx val="55300480"/>
        <c:crosses val="autoZero"/>
        <c:auto val="1"/>
        <c:lblAlgn val="ctr"/>
        <c:lblOffset val="100"/>
        <c:noMultiLvlLbl val="0"/>
      </c:catAx>
      <c:valAx>
        <c:axId val="5530048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55282304"/>
        <c:crosses val="autoZero"/>
        <c:crossBetween val="between"/>
      </c:valAx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2.4525540547010099E-2"/>
          <c:y val="5.6594465895613559E-2"/>
          <c:w val="0.95841915330297001"/>
          <c:h val="6.3740469587394447E-2"/>
        </c:manualLayout>
      </c:layout>
      <c:overlay val="0"/>
      <c:txPr>
        <a:bodyPr/>
        <a:lstStyle/>
        <a:p>
          <a:pPr>
            <a:defRPr sz="1608">
              <a:solidFill>
                <a:srgbClr val="333399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8" b="1">
          <a:solidFill>
            <a:schemeClr val="accent6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97194-34D2-4DA6-B118-221A3EDE5133}" type="datetimeFigureOut">
              <a:rPr lang="ru-RU" smtClean="0"/>
              <a:t>29.07.2024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BD4FF-AA1F-4A29-8F7C-84B76CB7D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6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F89A39B-0B38-452A-91DD-2D70451A371C}" type="slidenum">
              <a:rPr lang="ru-RU" altLang="ru-RU" smtClean="0">
                <a:latin typeface="Calibri" pitchFamily="34" charset="0"/>
              </a:rPr>
              <a:pPr/>
              <a:t>15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F89A39B-0B38-452A-91DD-2D70451A371C}" type="slidenum">
              <a:rPr lang="ru-RU" altLang="ru-RU" smtClean="0">
                <a:latin typeface="Calibri" pitchFamily="34" charset="0"/>
              </a:rPr>
              <a:pPr/>
              <a:t>16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F89A39B-0B38-452A-91DD-2D70451A371C}" type="slidenum">
              <a:rPr lang="ru-RU" altLang="ru-RU" smtClean="0">
                <a:latin typeface="Calibri" pitchFamily="34" charset="0"/>
              </a:rPr>
              <a:pPr/>
              <a:t>17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 userDrawn="1"/>
        </p:nvSpPr>
        <p:spPr>
          <a:xfrm rot="10800000">
            <a:off x="764341" y="2162220"/>
            <a:ext cx="9773029" cy="3298738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88231"/>
              <a:gd name="connsiteX1" fmla="*/ 0 w 909835"/>
              <a:gd name="connsiteY1" fmla="*/ 594339 h 688231"/>
              <a:gd name="connsiteX2" fmla="*/ 61184 w 909835"/>
              <a:gd name="connsiteY2" fmla="*/ 685911 h 688231"/>
              <a:gd name="connsiteX3" fmla="*/ 847726 w 909835"/>
              <a:gd name="connsiteY3" fmla="*/ 684827 h 688231"/>
              <a:gd name="connsiteX4" fmla="*/ 907257 w 909835"/>
              <a:gd name="connsiteY4" fmla="*/ 577671 h 688231"/>
              <a:gd name="connsiteX5" fmla="*/ 909835 w 909835"/>
              <a:gd name="connsiteY5" fmla="*/ 65702 h 688231"/>
              <a:gd name="connsiteX6" fmla="*/ 828675 w 909835"/>
              <a:gd name="connsiteY6" fmla="*/ 13314 h 688231"/>
              <a:gd name="connsiteX7" fmla="*/ 45244 w 909835"/>
              <a:gd name="connsiteY7" fmla="*/ 275252 h 688231"/>
              <a:gd name="connsiteX8" fmla="*/ 0 w 909835"/>
              <a:gd name="connsiteY8" fmla="*/ 384791 h 688231"/>
              <a:gd name="connsiteX0" fmla="*/ 0 w 909835"/>
              <a:gd name="connsiteY0" fmla="*/ 384791 h 685911"/>
              <a:gd name="connsiteX1" fmla="*/ 0 w 909835"/>
              <a:gd name="connsiteY1" fmla="*/ 594339 h 685911"/>
              <a:gd name="connsiteX2" fmla="*/ 61184 w 909835"/>
              <a:gd name="connsiteY2" fmla="*/ 685911 h 685911"/>
              <a:gd name="connsiteX3" fmla="*/ 847726 w 909835"/>
              <a:gd name="connsiteY3" fmla="*/ 684827 h 685911"/>
              <a:gd name="connsiteX4" fmla="*/ 907257 w 909835"/>
              <a:gd name="connsiteY4" fmla="*/ 577671 h 685911"/>
              <a:gd name="connsiteX5" fmla="*/ 909835 w 909835"/>
              <a:gd name="connsiteY5" fmla="*/ 65702 h 685911"/>
              <a:gd name="connsiteX6" fmla="*/ 828675 w 909835"/>
              <a:gd name="connsiteY6" fmla="*/ 13314 h 685911"/>
              <a:gd name="connsiteX7" fmla="*/ 45244 w 909835"/>
              <a:gd name="connsiteY7" fmla="*/ 275252 h 685911"/>
              <a:gd name="connsiteX8" fmla="*/ 0 w 909835"/>
              <a:gd name="connsiteY8" fmla="*/ 384791 h 685911"/>
              <a:gd name="connsiteX0" fmla="*/ 1990 w 911825"/>
              <a:gd name="connsiteY0" fmla="*/ 384791 h 685911"/>
              <a:gd name="connsiteX1" fmla="*/ 1990 w 911825"/>
              <a:gd name="connsiteY1" fmla="*/ 594339 h 685911"/>
              <a:gd name="connsiteX2" fmla="*/ 63174 w 911825"/>
              <a:gd name="connsiteY2" fmla="*/ 685911 h 685911"/>
              <a:gd name="connsiteX3" fmla="*/ 849716 w 911825"/>
              <a:gd name="connsiteY3" fmla="*/ 684827 h 685911"/>
              <a:gd name="connsiteX4" fmla="*/ 909247 w 911825"/>
              <a:gd name="connsiteY4" fmla="*/ 577671 h 685911"/>
              <a:gd name="connsiteX5" fmla="*/ 911825 w 911825"/>
              <a:gd name="connsiteY5" fmla="*/ 65702 h 685911"/>
              <a:gd name="connsiteX6" fmla="*/ 830665 w 911825"/>
              <a:gd name="connsiteY6" fmla="*/ 13314 h 685911"/>
              <a:gd name="connsiteX7" fmla="*/ 35396 w 911825"/>
              <a:gd name="connsiteY7" fmla="*/ 282118 h 685911"/>
              <a:gd name="connsiteX8" fmla="*/ 1990 w 911825"/>
              <a:gd name="connsiteY8" fmla="*/ 384791 h 685911"/>
              <a:gd name="connsiteX0" fmla="*/ 0 w 909835"/>
              <a:gd name="connsiteY0" fmla="*/ 384791 h 685911"/>
              <a:gd name="connsiteX1" fmla="*/ 0 w 909835"/>
              <a:gd name="connsiteY1" fmla="*/ 594339 h 685911"/>
              <a:gd name="connsiteX2" fmla="*/ 61184 w 909835"/>
              <a:gd name="connsiteY2" fmla="*/ 685911 h 685911"/>
              <a:gd name="connsiteX3" fmla="*/ 847726 w 909835"/>
              <a:gd name="connsiteY3" fmla="*/ 684827 h 685911"/>
              <a:gd name="connsiteX4" fmla="*/ 907257 w 909835"/>
              <a:gd name="connsiteY4" fmla="*/ 577671 h 685911"/>
              <a:gd name="connsiteX5" fmla="*/ 909835 w 909835"/>
              <a:gd name="connsiteY5" fmla="*/ 65702 h 685911"/>
              <a:gd name="connsiteX6" fmla="*/ 828675 w 909835"/>
              <a:gd name="connsiteY6" fmla="*/ 13314 h 685911"/>
              <a:gd name="connsiteX7" fmla="*/ 33406 w 909835"/>
              <a:gd name="connsiteY7" fmla="*/ 282118 h 685911"/>
              <a:gd name="connsiteX8" fmla="*/ 0 w 909835"/>
              <a:gd name="connsiteY8" fmla="*/ 384791 h 685911"/>
              <a:gd name="connsiteX0" fmla="*/ 0 w 909835"/>
              <a:gd name="connsiteY0" fmla="*/ 388112 h 689232"/>
              <a:gd name="connsiteX1" fmla="*/ 0 w 909835"/>
              <a:gd name="connsiteY1" fmla="*/ 597660 h 689232"/>
              <a:gd name="connsiteX2" fmla="*/ 61184 w 909835"/>
              <a:gd name="connsiteY2" fmla="*/ 689232 h 689232"/>
              <a:gd name="connsiteX3" fmla="*/ 847726 w 909835"/>
              <a:gd name="connsiteY3" fmla="*/ 688148 h 689232"/>
              <a:gd name="connsiteX4" fmla="*/ 907257 w 909835"/>
              <a:gd name="connsiteY4" fmla="*/ 580992 h 689232"/>
              <a:gd name="connsiteX5" fmla="*/ 909835 w 909835"/>
              <a:gd name="connsiteY5" fmla="*/ 69023 h 689232"/>
              <a:gd name="connsiteX6" fmla="*/ 851612 w 909835"/>
              <a:gd name="connsiteY6" fmla="*/ 11485 h 689232"/>
              <a:gd name="connsiteX7" fmla="*/ 33406 w 909835"/>
              <a:gd name="connsiteY7" fmla="*/ 285439 h 689232"/>
              <a:gd name="connsiteX8" fmla="*/ 0 w 909835"/>
              <a:gd name="connsiteY8" fmla="*/ 388112 h 68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35" h="689232">
                <a:moveTo>
                  <a:pt x="0" y="388112"/>
                </a:moveTo>
                <a:lnTo>
                  <a:pt x="0" y="597660"/>
                </a:lnTo>
                <a:cubicBezTo>
                  <a:pt x="314" y="708613"/>
                  <a:pt x="1707" y="683031"/>
                  <a:pt x="61184" y="689232"/>
                </a:cubicBezTo>
                <a:lnTo>
                  <a:pt x="847726" y="688148"/>
                </a:lnTo>
                <a:cubicBezTo>
                  <a:pt x="914024" y="696683"/>
                  <a:pt x="907077" y="646519"/>
                  <a:pt x="907257" y="580992"/>
                </a:cubicBezTo>
                <a:cubicBezTo>
                  <a:pt x="908116" y="410336"/>
                  <a:pt x="908976" y="239679"/>
                  <a:pt x="909835" y="69023"/>
                </a:cubicBezTo>
                <a:cubicBezTo>
                  <a:pt x="909889" y="-19382"/>
                  <a:pt x="896982" y="-2998"/>
                  <a:pt x="851612" y="11485"/>
                </a:cubicBezTo>
                <a:lnTo>
                  <a:pt x="33406" y="285439"/>
                </a:lnTo>
                <a:cubicBezTo>
                  <a:pt x="-5008" y="299234"/>
                  <a:pt x="701" y="316090"/>
                  <a:pt x="0" y="388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 userDrawn="1"/>
        </p:nvSpPr>
        <p:spPr>
          <a:xfrm>
            <a:off x="4730750" y="1217017"/>
            <a:ext cx="6781800" cy="2192335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35" h="691326">
                <a:moveTo>
                  <a:pt x="0" y="384791"/>
                </a:moveTo>
                <a:lnTo>
                  <a:pt x="0" y="594339"/>
                </a:lnTo>
                <a:cubicBezTo>
                  <a:pt x="314" y="705292"/>
                  <a:pt x="53182" y="691972"/>
                  <a:pt x="111919" y="689590"/>
                </a:cubicBezTo>
                <a:lnTo>
                  <a:pt x="847726" y="684827"/>
                </a:lnTo>
                <a:cubicBezTo>
                  <a:pt x="914024" y="693362"/>
                  <a:pt x="907077" y="643198"/>
                  <a:pt x="907257" y="577671"/>
                </a:cubicBezTo>
                <a:cubicBezTo>
                  <a:pt x="908116" y="407015"/>
                  <a:pt x="908976" y="236358"/>
                  <a:pt x="909835" y="65702"/>
                </a:cubicBezTo>
                <a:cubicBezTo>
                  <a:pt x="909889" y="-22703"/>
                  <a:pt x="874045" y="-1169"/>
                  <a:pt x="828675" y="13314"/>
                </a:cubicBezTo>
                <a:lnTo>
                  <a:pt x="45244" y="275252"/>
                </a:lnTo>
                <a:cubicBezTo>
                  <a:pt x="-3528" y="294197"/>
                  <a:pt x="701" y="312769"/>
                  <a:pt x="0" y="384791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206500" y="2574930"/>
            <a:ext cx="72771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ba-RU" dirty="0" smtClean="0"/>
              <a:t>Заголовок</a:t>
            </a:r>
            <a:endParaRPr lang="ru-RU" dirty="0"/>
          </a:p>
        </p:txBody>
      </p:sp>
      <p:sp>
        <p:nvSpPr>
          <p:cNvPr id="18" name="Полилиния 17"/>
          <p:cNvSpPr/>
          <p:nvPr userDrawn="1"/>
        </p:nvSpPr>
        <p:spPr>
          <a:xfrm rot="10800000">
            <a:off x="1575971" y="4090869"/>
            <a:ext cx="7747000" cy="1899258"/>
          </a:xfrm>
          <a:custGeom>
            <a:avLst/>
            <a:gdLst>
              <a:gd name="connsiteX0" fmla="*/ 0 w 897732"/>
              <a:gd name="connsiteY0" fmla="*/ 314325 h 671513"/>
              <a:gd name="connsiteX1" fmla="*/ 0 w 897732"/>
              <a:gd name="connsiteY1" fmla="*/ 607219 h 671513"/>
              <a:gd name="connsiteX2" fmla="*/ 54769 w 897732"/>
              <a:gd name="connsiteY2" fmla="*/ 671513 h 671513"/>
              <a:gd name="connsiteX3" fmla="*/ 840582 w 897732"/>
              <a:gd name="connsiteY3" fmla="*/ 671513 h 671513"/>
              <a:gd name="connsiteX4" fmla="*/ 897732 w 897732"/>
              <a:gd name="connsiteY4" fmla="*/ 614363 h 671513"/>
              <a:gd name="connsiteX5" fmla="*/ 897732 w 897732"/>
              <a:gd name="connsiteY5" fmla="*/ 52388 h 671513"/>
              <a:gd name="connsiteX6" fmla="*/ 828675 w 897732"/>
              <a:gd name="connsiteY6" fmla="*/ 0 h 671513"/>
              <a:gd name="connsiteX7" fmla="*/ 45244 w 897732"/>
              <a:gd name="connsiteY7" fmla="*/ 261938 h 671513"/>
              <a:gd name="connsiteX8" fmla="*/ 0 w 897732"/>
              <a:gd name="connsiteY8" fmla="*/ 314325 h 671513"/>
              <a:gd name="connsiteX0" fmla="*/ 0 w 902120"/>
              <a:gd name="connsiteY0" fmla="*/ 321495 h 678683"/>
              <a:gd name="connsiteX1" fmla="*/ 0 w 902120"/>
              <a:gd name="connsiteY1" fmla="*/ 614389 h 678683"/>
              <a:gd name="connsiteX2" fmla="*/ 54769 w 902120"/>
              <a:gd name="connsiteY2" fmla="*/ 678683 h 678683"/>
              <a:gd name="connsiteX3" fmla="*/ 840582 w 902120"/>
              <a:gd name="connsiteY3" fmla="*/ 678683 h 678683"/>
              <a:gd name="connsiteX4" fmla="*/ 897732 w 902120"/>
              <a:gd name="connsiteY4" fmla="*/ 621533 h 678683"/>
              <a:gd name="connsiteX5" fmla="*/ 897732 w 902120"/>
              <a:gd name="connsiteY5" fmla="*/ 59558 h 678683"/>
              <a:gd name="connsiteX6" fmla="*/ 828675 w 902120"/>
              <a:gd name="connsiteY6" fmla="*/ 7170 h 678683"/>
              <a:gd name="connsiteX7" fmla="*/ 45244 w 902120"/>
              <a:gd name="connsiteY7" fmla="*/ 269108 h 678683"/>
              <a:gd name="connsiteX8" fmla="*/ 0 w 902120"/>
              <a:gd name="connsiteY8" fmla="*/ 321495 h 678683"/>
              <a:gd name="connsiteX0" fmla="*/ 0 w 903259"/>
              <a:gd name="connsiteY0" fmla="*/ 334803 h 691991"/>
              <a:gd name="connsiteX1" fmla="*/ 0 w 903259"/>
              <a:gd name="connsiteY1" fmla="*/ 627697 h 691991"/>
              <a:gd name="connsiteX2" fmla="*/ 54769 w 903259"/>
              <a:gd name="connsiteY2" fmla="*/ 691991 h 691991"/>
              <a:gd name="connsiteX3" fmla="*/ 840582 w 903259"/>
              <a:gd name="connsiteY3" fmla="*/ 691991 h 691991"/>
              <a:gd name="connsiteX4" fmla="*/ 897732 w 903259"/>
              <a:gd name="connsiteY4" fmla="*/ 634841 h 691991"/>
              <a:gd name="connsiteX5" fmla="*/ 897732 w 903259"/>
              <a:gd name="connsiteY5" fmla="*/ 72866 h 691991"/>
              <a:gd name="connsiteX6" fmla="*/ 828675 w 903259"/>
              <a:gd name="connsiteY6" fmla="*/ 20478 h 691991"/>
              <a:gd name="connsiteX7" fmla="*/ 45244 w 903259"/>
              <a:gd name="connsiteY7" fmla="*/ 282416 h 691991"/>
              <a:gd name="connsiteX8" fmla="*/ 0 w 903259"/>
              <a:gd name="connsiteY8" fmla="*/ 334803 h 691991"/>
              <a:gd name="connsiteX0" fmla="*/ 0 w 902430"/>
              <a:gd name="connsiteY0" fmla="*/ 326084 h 683272"/>
              <a:gd name="connsiteX1" fmla="*/ 0 w 902430"/>
              <a:gd name="connsiteY1" fmla="*/ 618978 h 683272"/>
              <a:gd name="connsiteX2" fmla="*/ 54769 w 902430"/>
              <a:gd name="connsiteY2" fmla="*/ 683272 h 683272"/>
              <a:gd name="connsiteX3" fmla="*/ 840582 w 902430"/>
              <a:gd name="connsiteY3" fmla="*/ 683272 h 683272"/>
              <a:gd name="connsiteX4" fmla="*/ 897732 w 902430"/>
              <a:gd name="connsiteY4" fmla="*/ 626122 h 683272"/>
              <a:gd name="connsiteX5" fmla="*/ 897732 w 902430"/>
              <a:gd name="connsiteY5" fmla="*/ 64147 h 683272"/>
              <a:gd name="connsiteX6" fmla="*/ 828675 w 902430"/>
              <a:gd name="connsiteY6" fmla="*/ 11759 h 683272"/>
              <a:gd name="connsiteX7" fmla="*/ 45244 w 902430"/>
              <a:gd name="connsiteY7" fmla="*/ 273697 h 683272"/>
              <a:gd name="connsiteX8" fmla="*/ 0 w 902430"/>
              <a:gd name="connsiteY8" fmla="*/ 326084 h 683272"/>
              <a:gd name="connsiteX0" fmla="*/ 0 w 898864"/>
              <a:gd name="connsiteY0" fmla="*/ 327341 h 684529"/>
              <a:gd name="connsiteX1" fmla="*/ 0 w 898864"/>
              <a:gd name="connsiteY1" fmla="*/ 620235 h 684529"/>
              <a:gd name="connsiteX2" fmla="*/ 54769 w 898864"/>
              <a:gd name="connsiteY2" fmla="*/ 684529 h 684529"/>
              <a:gd name="connsiteX3" fmla="*/ 840582 w 898864"/>
              <a:gd name="connsiteY3" fmla="*/ 684529 h 684529"/>
              <a:gd name="connsiteX4" fmla="*/ 897732 w 898864"/>
              <a:gd name="connsiteY4" fmla="*/ 627379 h 684529"/>
              <a:gd name="connsiteX5" fmla="*/ 897732 w 898864"/>
              <a:gd name="connsiteY5" fmla="*/ 65404 h 684529"/>
              <a:gd name="connsiteX6" fmla="*/ 828675 w 898864"/>
              <a:gd name="connsiteY6" fmla="*/ 13016 h 684529"/>
              <a:gd name="connsiteX7" fmla="*/ 45244 w 898864"/>
              <a:gd name="connsiteY7" fmla="*/ 274954 h 684529"/>
              <a:gd name="connsiteX8" fmla="*/ 0 w 898864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1654 w 902516"/>
              <a:gd name="connsiteY0" fmla="*/ 327341 h 684529"/>
              <a:gd name="connsiteX1" fmla="*/ 1654 w 902516"/>
              <a:gd name="connsiteY1" fmla="*/ 620235 h 684529"/>
              <a:gd name="connsiteX2" fmla="*/ 56423 w 902516"/>
              <a:gd name="connsiteY2" fmla="*/ 684529 h 684529"/>
              <a:gd name="connsiteX3" fmla="*/ 842236 w 902516"/>
              <a:gd name="connsiteY3" fmla="*/ 684529 h 684529"/>
              <a:gd name="connsiteX4" fmla="*/ 899386 w 902516"/>
              <a:gd name="connsiteY4" fmla="*/ 627379 h 684529"/>
              <a:gd name="connsiteX5" fmla="*/ 899386 w 902516"/>
              <a:gd name="connsiteY5" fmla="*/ 65404 h 684529"/>
              <a:gd name="connsiteX6" fmla="*/ 830329 w 902516"/>
              <a:gd name="connsiteY6" fmla="*/ 13016 h 684529"/>
              <a:gd name="connsiteX7" fmla="*/ 46898 w 902516"/>
              <a:gd name="connsiteY7" fmla="*/ 274954 h 684529"/>
              <a:gd name="connsiteX8" fmla="*/ 1654 w 902516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0 w 900862"/>
              <a:gd name="connsiteY0" fmla="*/ 327341 h 684529"/>
              <a:gd name="connsiteX1" fmla="*/ 0 w 900862"/>
              <a:gd name="connsiteY1" fmla="*/ 620235 h 684529"/>
              <a:gd name="connsiteX2" fmla="*/ 54769 w 900862"/>
              <a:gd name="connsiteY2" fmla="*/ 684529 h 684529"/>
              <a:gd name="connsiteX3" fmla="*/ 840582 w 900862"/>
              <a:gd name="connsiteY3" fmla="*/ 684529 h 684529"/>
              <a:gd name="connsiteX4" fmla="*/ 897732 w 900862"/>
              <a:gd name="connsiteY4" fmla="*/ 627379 h 684529"/>
              <a:gd name="connsiteX5" fmla="*/ 897732 w 900862"/>
              <a:gd name="connsiteY5" fmla="*/ 65404 h 684529"/>
              <a:gd name="connsiteX6" fmla="*/ 828675 w 900862"/>
              <a:gd name="connsiteY6" fmla="*/ 13016 h 684529"/>
              <a:gd name="connsiteX7" fmla="*/ 45244 w 900862"/>
              <a:gd name="connsiteY7" fmla="*/ 274954 h 684529"/>
              <a:gd name="connsiteX8" fmla="*/ 0 w 900862"/>
              <a:gd name="connsiteY8" fmla="*/ 327341 h 684529"/>
              <a:gd name="connsiteX0" fmla="*/ 501 w 901363"/>
              <a:gd name="connsiteY0" fmla="*/ 327341 h 684529"/>
              <a:gd name="connsiteX1" fmla="*/ 501 w 901363"/>
              <a:gd name="connsiteY1" fmla="*/ 620235 h 684529"/>
              <a:gd name="connsiteX2" fmla="*/ 55270 w 901363"/>
              <a:gd name="connsiteY2" fmla="*/ 684529 h 684529"/>
              <a:gd name="connsiteX3" fmla="*/ 841083 w 901363"/>
              <a:gd name="connsiteY3" fmla="*/ 684529 h 684529"/>
              <a:gd name="connsiteX4" fmla="*/ 898233 w 901363"/>
              <a:gd name="connsiteY4" fmla="*/ 627379 h 684529"/>
              <a:gd name="connsiteX5" fmla="*/ 898233 w 901363"/>
              <a:gd name="connsiteY5" fmla="*/ 65404 h 684529"/>
              <a:gd name="connsiteX6" fmla="*/ 829176 w 901363"/>
              <a:gd name="connsiteY6" fmla="*/ 13016 h 684529"/>
              <a:gd name="connsiteX7" fmla="*/ 45745 w 901363"/>
              <a:gd name="connsiteY7" fmla="*/ 274954 h 684529"/>
              <a:gd name="connsiteX8" fmla="*/ 501 w 901363"/>
              <a:gd name="connsiteY8" fmla="*/ 327341 h 684529"/>
              <a:gd name="connsiteX0" fmla="*/ 712 w 901574"/>
              <a:gd name="connsiteY0" fmla="*/ 327341 h 688517"/>
              <a:gd name="connsiteX1" fmla="*/ 712 w 901574"/>
              <a:gd name="connsiteY1" fmla="*/ 620235 h 688517"/>
              <a:gd name="connsiteX2" fmla="*/ 55481 w 901574"/>
              <a:gd name="connsiteY2" fmla="*/ 684529 h 688517"/>
              <a:gd name="connsiteX3" fmla="*/ 841294 w 901574"/>
              <a:gd name="connsiteY3" fmla="*/ 684529 h 688517"/>
              <a:gd name="connsiteX4" fmla="*/ 898444 w 901574"/>
              <a:gd name="connsiteY4" fmla="*/ 627379 h 688517"/>
              <a:gd name="connsiteX5" fmla="*/ 898444 w 901574"/>
              <a:gd name="connsiteY5" fmla="*/ 65404 h 688517"/>
              <a:gd name="connsiteX6" fmla="*/ 829387 w 901574"/>
              <a:gd name="connsiteY6" fmla="*/ 13016 h 688517"/>
              <a:gd name="connsiteX7" fmla="*/ 45956 w 901574"/>
              <a:gd name="connsiteY7" fmla="*/ 274954 h 688517"/>
              <a:gd name="connsiteX8" fmla="*/ 712 w 901574"/>
              <a:gd name="connsiteY8" fmla="*/ 327341 h 688517"/>
              <a:gd name="connsiteX0" fmla="*/ 892 w 901754"/>
              <a:gd name="connsiteY0" fmla="*/ 327341 h 684529"/>
              <a:gd name="connsiteX1" fmla="*/ 892 w 901754"/>
              <a:gd name="connsiteY1" fmla="*/ 620235 h 684529"/>
              <a:gd name="connsiteX2" fmla="*/ 55661 w 901754"/>
              <a:gd name="connsiteY2" fmla="*/ 684529 h 684529"/>
              <a:gd name="connsiteX3" fmla="*/ 841474 w 901754"/>
              <a:gd name="connsiteY3" fmla="*/ 684529 h 684529"/>
              <a:gd name="connsiteX4" fmla="*/ 898624 w 901754"/>
              <a:gd name="connsiteY4" fmla="*/ 627379 h 684529"/>
              <a:gd name="connsiteX5" fmla="*/ 898624 w 901754"/>
              <a:gd name="connsiteY5" fmla="*/ 65404 h 684529"/>
              <a:gd name="connsiteX6" fmla="*/ 829567 w 901754"/>
              <a:gd name="connsiteY6" fmla="*/ 13016 h 684529"/>
              <a:gd name="connsiteX7" fmla="*/ 46136 w 901754"/>
              <a:gd name="connsiteY7" fmla="*/ 274954 h 684529"/>
              <a:gd name="connsiteX8" fmla="*/ 892 w 901754"/>
              <a:gd name="connsiteY8" fmla="*/ 327341 h 684529"/>
              <a:gd name="connsiteX0" fmla="*/ 478 w 901340"/>
              <a:gd name="connsiteY0" fmla="*/ 327341 h 684529"/>
              <a:gd name="connsiteX1" fmla="*/ 478 w 901340"/>
              <a:gd name="connsiteY1" fmla="*/ 620235 h 684529"/>
              <a:gd name="connsiteX2" fmla="*/ 55247 w 901340"/>
              <a:gd name="connsiteY2" fmla="*/ 684529 h 684529"/>
              <a:gd name="connsiteX3" fmla="*/ 841060 w 901340"/>
              <a:gd name="connsiteY3" fmla="*/ 684529 h 684529"/>
              <a:gd name="connsiteX4" fmla="*/ 898210 w 901340"/>
              <a:gd name="connsiteY4" fmla="*/ 627379 h 684529"/>
              <a:gd name="connsiteX5" fmla="*/ 898210 w 901340"/>
              <a:gd name="connsiteY5" fmla="*/ 65404 h 684529"/>
              <a:gd name="connsiteX6" fmla="*/ 829153 w 901340"/>
              <a:gd name="connsiteY6" fmla="*/ 13016 h 684529"/>
              <a:gd name="connsiteX7" fmla="*/ 45722 w 901340"/>
              <a:gd name="connsiteY7" fmla="*/ 274954 h 684529"/>
              <a:gd name="connsiteX8" fmla="*/ 478 w 901340"/>
              <a:gd name="connsiteY8" fmla="*/ 327341 h 684529"/>
              <a:gd name="connsiteX0" fmla="*/ 268 w 901130"/>
              <a:gd name="connsiteY0" fmla="*/ 327341 h 689292"/>
              <a:gd name="connsiteX1" fmla="*/ 268 w 901130"/>
              <a:gd name="connsiteY1" fmla="*/ 620235 h 689292"/>
              <a:gd name="connsiteX2" fmla="*/ 93137 w 901130"/>
              <a:gd name="connsiteY2" fmla="*/ 689292 h 689292"/>
              <a:gd name="connsiteX3" fmla="*/ 840850 w 901130"/>
              <a:gd name="connsiteY3" fmla="*/ 684529 h 689292"/>
              <a:gd name="connsiteX4" fmla="*/ 898000 w 901130"/>
              <a:gd name="connsiteY4" fmla="*/ 627379 h 689292"/>
              <a:gd name="connsiteX5" fmla="*/ 898000 w 901130"/>
              <a:gd name="connsiteY5" fmla="*/ 65404 h 689292"/>
              <a:gd name="connsiteX6" fmla="*/ 828943 w 901130"/>
              <a:gd name="connsiteY6" fmla="*/ 13016 h 689292"/>
              <a:gd name="connsiteX7" fmla="*/ 45512 w 901130"/>
              <a:gd name="connsiteY7" fmla="*/ 274954 h 689292"/>
              <a:gd name="connsiteX8" fmla="*/ 268 w 901130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1075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1355"/>
              <a:gd name="connsiteY0" fmla="*/ 327341 h 689292"/>
              <a:gd name="connsiteX1" fmla="*/ 493 w 901355"/>
              <a:gd name="connsiteY1" fmla="*/ 620235 h 689292"/>
              <a:gd name="connsiteX2" fmla="*/ 93362 w 901355"/>
              <a:gd name="connsiteY2" fmla="*/ 689292 h 689292"/>
              <a:gd name="connsiteX3" fmla="*/ 848219 w 901355"/>
              <a:gd name="connsiteY3" fmla="*/ 684529 h 689292"/>
              <a:gd name="connsiteX4" fmla="*/ 898225 w 901355"/>
              <a:gd name="connsiteY4" fmla="*/ 627379 h 689292"/>
              <a:gd name="connsiteX5" fmla="*/ 898225 w 901355"/>
              <a:gd name="connsiteY5" fmla="*/ 65404 h 689292"/>
              <a:gd name="connsiteX6" fmla="*/ 829168 w 901355"/>
              <a:gd name="connsiteY6" fmla="*/ 13016 h 689292"/>
              <a:gd name="connsiteX7" fmla="*/ 45737 w 901355"/>
              <a:gd name="connsiteY7" fmla="*/ 274954 h 689292"/>
              <a:gd name="connsiteX8" fmla="*/ 493 w 901355"/>
              <a:gd name="connsiteY8" fmla="*/ 327341 h 689292"/>
              <a:gd name="connsiteX0" fmla="*/ 493 w 907750"/>
              <a:gd name="connsiteY0" fmla="*/ 327341 h 689292"/>
              <a:gd name="connsiteX1" fmla="*/ 493 w 907750"/>
              <a:gd name="connsiteY1" fmla="*/ 620235 h 689292"/>
              <a:gd name="connsiteX2" fmla="*/ 93362 w 907750"/>
              <a:gd name="connsiteY2" fmla="*/ 689292 h 689292"/>
              <a:gd name="connsiteX3" fmla="*/ 848219 w 907750"/>
              <a:gd name="connsiteY3" fmla="*/ 684529 h 689292"/>
              <a:gd name="connsiteX4" fmla="*/ 907750 w 907750"/>
              <a:gd name="connsiteY4" fmla="*/ 627379 h 689292"/>
              <a:gd name="connsiteX5" fmla="*/ 898225 w 907750"/>
              <a:gd name="connsiteY5" fmla="*/ 65404 h 689292"/>
              <a:gd name="connsiteX6" fmla="*/ 829168 w 907750"/>
              <a:gd name="connsiteY6" fmla="*/ 13016 h 689292"/>
              <a:gd name="connsiteX7" fmla="*/ 45737 w 907750"/>
              <a:gd name="connsiteY7" fmla="*/ 274954 h 689292"/>
              <a:gd name="connsiteX8" fmla="*/ 493 w 907750"/>
              <a:gd name="connsiteY8" fmla="*/ 327341 h 689292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9294"/>
              <a:gd name="connsiteY0" fmla="*/ 328690 h 690641"/>
              <a:gd name="connsiteX1" fmla="*/ 493 w 909294"/>
              <a:gd name="connsiteY1" fmla="*/ 621584 h 690641"/>
              <a:gd name="connsiteX2" fmla="*/ 93362 w 909294"/>
              <a:gd name="connsiteY2" fmla="*/ 690641 h 690641"/>
              <a:gd name="connsiteX3" fmla="*/ 848219 w 909294"/>
              <a:gd name="connsiteY3" fmla="*/ 685878 h 690641"/>
              <a:gd name="connsiteX4" fmla="*/ 907750 w 909294"/>
              <a:gd name="connsiteY4" fmla="*/ 628728 h 690641"/>
              <a:gd name="connsiteX5" fmla="*/ 898225 w 909294"/>
              <a:gd name="connsiteY5" fmla="*/ 66753 h 690641"/>
              <a:gd name="connsiteX6" fmla="*/ 829168 w 909294"/>
              <a:gd name="connsiteY6" fmla="*/ 14365 h 690641"/>
              <a:gd name="connsiteX7" fmla="*/ 45737 w 909294"/>
              <a:gd name="connsiteY7" fmla="*/ 276303 h 690641"/>
              <a:gd name="connsiteX8" fmla="*/ 493 w 909294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628728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07750"/>
              <a:gd name="connsiteY0" fmla="*/ 328690 h 690641"/>
              <a:gd name="connsiteX1" fmla="*/ 493 w 907750"/>
              <a:gd name="connsiteY1" fmla="*/ 621584 h 690641"/>
              <a:gd name="connsiteX2" fmla="*/ 93362 w 907750"/>
              <a:gd name="connsiteY2" fmla="*/ 690641 h 690641"/>
              <a:gd name="connsiteX3" fmla="*/ 848219 w 907750"/>
              <a:gd name="connsiteY3" fmla="*/ 685878 h 690641"/>
              <a:gd name="connsiteX4" fmla="*/ 907750 w 907750"/>
              <a:gd name="connsiteY4" fmla="*/ 578722 h 690641"/>
              <a:gd name="connsiteX5" fmla="*/ 898225 w 907750"/>
              <a:gd name="connsiteY5" fmla="*/ 66753 h 690641"/>
              <a:gd name="connsiteX6" fmla="*/ 829168 w 907750"/>
              <a:gd name="connsiteY6" fmla="*/ 14365 h 690641"/>
              <a:gd name="connsiteX7" fmla="*/ 45737 w 907750"/>
              <a:gd name="connsiteY7" fmla="*/ 276303 h 690641"/>
              <a:gd name="connsiteX8" fmla="*/ 493 w 907750"/>
              <a:gd name="connsiteY8" fmla="*/ 328690 h 690641"/>
              <a:gd name="connsiteX0" fmla="*/ 493 w 910346"/>
              <a:gd name="connsiteY0" fmla="*/ 328690 h 690641"/>
              <a:gd name="connsiteX1" fmla="*/ 493 w 910346"/>
              <a:gd name="connsiteY1" fmla="*/ 621584 h 690641"/>
              <a:gd name="connsiteX2" fmla="*/ 93362 w 910346"/>
              <a:gd name="connsiteY2" fmla="*/ 690641 h 690641"/>
              <a:gd name="connsiteX3" fmla="*/ 848219 w 910346"/>
              <a:gd name="connsiteY3" fmla="*/ 685878 h 690641"/>
              <a:gd name="connsiteX4" fmla="*/ 907750 w 910346"/>
              <a:gd name="connsiteY4" fmla="*/ 578722 h 690641"/>
              <a:gd name="connsiteX5" fmla="*/ 898225 w 910346"/>
              <a:gd name="connsiteY5" fmla="*/ 66753 h 690641"/>
              <a:gd name="connsiteX6" fmla="*/ 829168 w 910346"/>
              <a:gd name="connsiteY6" fmla="*/ 14365 h 690641"/>
              <a:gd name="connsiteX7" fmla="*/ 45737 w 910346"/>
              <a:gd name="connsiteY7" fmla="*/ 276303 h 690641"/>
              <a:gd name="connsiteX8" fmla="*/ 493 w 910346"/>
              <a:gd name="connsiteY8" fmla="*/ 328690 h 690641"/>
              <a:gd name="connsiteX0" fmla="*/ 493 w 908243"/>
              <a:gd name="connsiteY0" fmla="*/ 328690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28690 h 690641"/>
              <a:gd name="connsiteX0" fmla="*/ 493 w 908243"/>
              <a:gd name="connsiteY0" fmla="*/ 359647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9647 h 690641"/>
              <a:gd name="connsiteX0" fmla="*/ 493 w 908243"/>
              <a:gd name="connsiteY0" fmla="*/ 354885 h 690641"/>
              <a:gd name="connsiteX1" fmla="*/ 493 w 908243"/>
              <a:gd name="connsiteY1" fmla="*/ 621584 h 690641"/>
              <a:gd name="connsiteX2" fmla="*/ 93362 w 908243"/>
              <a:gd name="connsiteY2" fmla="*/ 690641 h 690641"/>
              <a:gd name="connsiteX3" fmla="*/ 848219 w 908243"/>
              <a:gd name="connsiteY3" fmla="*/ 685878 h 690641"/>
              <a:gd name="connsiteX4" fmla="*/ 907750 w 908243"/>
              <a:gd name="connsiteY4" fmla="*/ 578722 h 690641"/>
              <a:gd name="connsiteX5" fmla="*/ 898225 w 908243"/>
              <a:gd name="connsiteY5" fmla="*/ 66753 h 690641"/>
              <a:gd name="connsiteX6" fmla="*/ 829168 w 908243"/>
              <a:gd name="connsiteY6" fmla="*/ 14365 h 690641"/>
              <a:gd name="connsiteX7" fmla="*/ 45737 w 908243"/>
              <a:gd name="connsiteY7" fmla="*/ 276303 h 690641"/>
              <a:gd name="connsiteX8" fmla="*/ 493 w 908243"/>
              <a:gd name="connsiteY8" fmla="*/ 354885 h 690641"/>
              <a:gd name="connsiteX0" fmla="*/ 1323 w 909073"/>
              <a:gd name="connsiteY0" fmla="*/ 354885 h 690641"/>
              <a:gd name="connsiteX1" fmla="*/ 1323 w 909073"/>
              <a:gd name="connsiteY1" fmla="*/ 621584 h 690641"/>
              <a:gd name="connsiteX2" fmla="*/ 94192 w 909073"/>
              <a:gd name="connsiteY2" fmla="*/ 690641 h 690641"/>
              <a:gd name="connsiteX3" fmla="*/ 849049 w 909073"/>
              <a:gd name="connsiteY3" fmla="*/ 685878 h 690641"/>
              <a:gd name="connsiteX4" fmla="*/ 908580 w 909073"/>
              <a:gd name="connsiteY4" fmla="*/ 578722 h 690641"/>
              <a:gd name="connsiteX5" fmla="*/ 899055 w 909073"/>
              <a:gd name="connsiteY5" fmla="*/ 66753 h 690641"/>
              <a:gd name="connsiteX6" fmla="*/ 829998 w 909073"/>
              <a:gd name="connsiteY6" fmla="*/ 14365 h 690641"/>
              <a:gd name="connsiteX7" fmla="*/ 46567 w 909073"/>
              <a:gd name="connsiteY7" fmla="*/ 276303 h 690641"/>
              <a:gd name="connsiteX8" fmla="*/ 1323 w 909073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494 w 908244"/>
              <a:gd name="connsiteY0" fmla="*/ 354885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54885 h 690641"/>
              <a:gd name="connsiteX0" fmla="*/ 1322 w 909072"/>
              <a:gd name="connsiteY0" fmla="*/ 354885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54885 h 690641"/>
              <a:gd name="connsiteX0" fmla="*/ 1322 w 909072"/>
              <a:gd name="connsiteY0" fmla="*/ 385842 h 690641"/>
              <a:gd name="connsiteX1" fmla="*/ 1322 w 909072"/>
              <a:gd name="connsiteY1" fmla="*/ 621584 h 690641"/>
              <a:gd name="connsiteX2" fmla="*/ 94191 w 909072"/>
              <a:gd name="connsiteY2" fmla="*/ 690641 h 690641"/>
              <a:gd name="connsiteX3" fmla="*/ 849048 w 909072"/>
              <a:gd name="connsiteY3" fmla="*/ 685878 h 690641"/>
              <a:gd name="connsiteX4" fmla="*/ 908579 w 909072"/>
              <a:gd name="connsiteY4" fmla="*/ 578722 h 690641"/>
              <a:gd name="connsiteX5" fmla="*/ 899054 w 909072"/>
              <a:gd name="connsiteY5" fmla="*/ 66753 h 690641"/>
              <a:gd name="connsiteX6" fmla="*/ 829997 w 909072"/>
              <a:gd name="connsiteY6" fmla="*/ 14365 h 690641"/>
              <a:gd name="connsiteX7" fmla="*/ 46566 w 909072"/>
              <a:gd name="connsiteY7" fmla="*/ 276303 h 690641"/>
              <a:gd name="connsiteX8" fmla="*/ 1322 w 909072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621584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494 w 908244"/>
              <a:gd name="connsiteY0" fmla="*/ 385842 h 690641"/>
              <a:gd name="connsiteX1" fmla="*/ 494 w 908244"/>
              <a:gd name="connsiteY1" fmla="*/ 595390 h 690641"/>
              <a:gd name="connsiteX2" fmla="*/ 93363 w 908244"/>
              <a:gd name="connsiteY2" fmla="*/ 690641 h 690641"/>
              <a:gd name="connsiteX3" fmla="*/ 848220 w 908244"/>
              <a:gd name="connsiteY3" fmla="*/ 685878 h 690641"/>
              <a:gd name="connsiteX4" fmla="*/ 907751 w 908244"/>
              <a:gd name="connsiteY4" fmla="*/ 578722 h 690641"/>
              <a:gd name="connsiteX5" fmla="*/ 898226 w 908244"/>
              <a:gd name="connsiteY5" fmla="*/ 66753 h 690641"/>
              <a:gd name="connsiteX6" fmla="*/ 829169 w 908244"/>
              <a:gd name="connsiteY6" fmla="*/ 14365 h 690641"/>
              <a:gd name="connsiteX7" fmla="*/ 45738 w 908244"/>
              <a:gd name="connsiteY7" fmla="*/ 276303 h 690641"/>
              <a:gd name="connsiteX8" fmla="*/ 494 w 908244"/>
              <a:gd name="connsiteY8" fmla="*/ 385842 h 690641"/>
              <a:gd name="connsiteX0" fmla="*/ 920 w 908670"/>
              <a:gd name="connsiteY0" fmla="*/ 385842 h 690641"/>
              <a:gd name="connsiteX1" fmla="*/ 920 w 908670"/>
              <a:gd name="connsiteY1" fmla="*/ 595390 h 690641"/>
              <a:gd name="connsiteX2" fmla="*/ 93789 w 908670"/>
              <a:gd name="connsiteY2" fmla="*/ 690641 h 690641"/>
              <a:gd name="connsiteX3" fmla="*/ 848646 w 908670"/>
              <a:gd name="connsiteY3" fmla="*/ 685878 h 690641"/>
              <a:gd name="connsiteX4" fmla="*/ 908177 w 908670"/>
              <a:gd name="connsiteY4" fmla="*/ 578722 h 690641"/>
              <a:gd name="connsiteX5" fmla="*/ 898652 w 908670"/>
              <a:gd name="connsiteY5" fmla="*/ 66753 h 690641"/>
              <a:gd name="connsiteX6" fmla="*/ 829595 w 908670"/>
              <a:gd name="connsiteY6" fmla="*/ 14365 h 690641"/>
              <a:gd name="connsiteX7" fmla="*/ 46164 w 908670"/>
              <a:gd name="connsiteY7" fmla="*/ 276303 h 690641"/>
              <a:gd name="connsiteX8" fmla="*/ 920 w 908670"/>
              <a:gd name="connsiteY8" fmla="*/ 385842 h 690641"/>
              <a:gd name="connsiteX0" fmla="*/ 882 w 908632"/>
              <a:gd name="connsiteY0" fmla="*/ 385842 h 694528"/>
              <a:gd name="connsiteX1" fmla="*/ 882 w 908632"/>
              <a:gd name="connsiteY1" fmla="*/ 595390 h 694528"/>
              <a:gd name="connsiteX2" fmla="*/ 93751 w 908632"/>
              <a:gd name="connsiteY2" fmla="*/ 690641 h 694528"/>
              <a:gd name="connsiteX3" fmla="*/ 848608 w 908632"/>
              <a:gd name="connsiteY3" fmla="*/ 685878 h 694528"/>
              <a:gd name="connsiteX4" fmla="*/ 908139 w 908632"/>
              <a:gd name="connsiteY4" fmla="*/ 578722 h 694528"/>
              <a:gd name="connsiteX5" fmla="*/ 898614 w 908632"/>
              <a:gd name="connsiteY5" fmla="*/ 66753 h 694528"/>
              <a:gd name="connsiteX6" fmla="*/ 829557 w 908632"/>
              <a:gd name="connsiteY6" fmla="*/ 14365 h 694528"/>
              <a:gd name="connsiteX7" fmla="*/ 46126 w 908632"/>
              <a:gd name="connsiteY7" fmla="*/ 276303 h 694528"/>
              <a:gd name="connsiteX8" fmla="*/ 882 w 908632"/>
              <a:gd name="connsiteY8" fmla="*/ 385842 h 694528"/>
              <a:gd name="connsiteX0" fmla="*/ 882 w 908632"/>
              <a:gd name="connsiteY0" fmla="*/ 385842 h 691355"/>
              <a:gd name="connsiteX1" fmla="*/ 882 w 908632"/>
              <a:gd name="connsiteY1" fmla="*/ 595390 h 691355"/>
              <a:gd name="connsiteX2" fmla="*/ 93751 w 908632"/>
              <a:gd name="connsiteY2" fmla="*/ 690641 h 691355"/>
              <a:gd name="connsiteX3" fmla="*/ 848608 w 908632"/>
              <a:gd name="connsiteY3" fmla="*/ 685878 h 691355"/>
              <a:gd name="connsiteX4" fmla="*/ 908139 w 908632"/>
              <a:gd name="connsiteY4" fmla="*/ 578722 h 691355"/>
              <a:gd name="connsiteX5" fmla="*/ 898614 w 908632"/>
              <a:gd name="connsiteY5" fmla="*/ 66753 h 691355"/>
              <a:gd name="connsiteX6" fmla="*/ 829557 w 908632"/>
              <a:gd name="connsiteY6" fmla="*/ 14365 h 691355"/>
              <a:gd name="connsiteX7" fmla="*/ 46126 w 908632"/>
              <a:gd name="connsiteY7" fmla="*/ 276303 h 691355"/>
              <a:gd name="connsiteX8" fmla="*/ 882 w 908632"/>
              <a:gd name="connsiteY8" fmla="*/ 385842 h 691355"/>
              <a:gd name="connsiteX0" fmla="*/ 882 w 908632"/>
              <a:gd name="connsiteY0" fmla="*/ 385842 h 690641"/>
              <a:gd name="connsiteX1" fmla="*/ 882 w 908632"/>
              <a:gd name="connsiteY1" fmla="*/ 595390 h 690641"/>
              <a:gd name="connsiteX2" fmla="*/ 93751 w 908632"/>
              <a:gd name="connsiteY2" fmla="*/ 690641 h 690641"/>
              <a:gd name="connsiteX3" fmla="*/ 848608 w 908632"/>
              <a:gd name="connsiteY3" fmla="*/ 685878 h 690641"/>
              <a:gd name="connsiteX4" fmla="*/ 908139 w 908632"/>
              <a:gd name="connsiteY4" fmla="*/ 578722 h 690641"/>
              <a:gd name="connsiteX5" fmla="*/ 898614 w 908632"/>
              <a:gd name="connsiteY5" fmla="*/ 66753 h 690641"/>
              <a:gd name="connsiteX6" fmla="*/ 829557 w 908632"/>
              <a:gd name="connsiteY6" fmla="*/ 14365 h 690641"/>
              <a:gd name="connsiteX7" fmla="*/ 46126 w 908632"/>
              <a:gd name="connsiteY7" fmla="*/ 276303 h 690641"/>
              <a:gd name="connsiteX8" fmla="*/ 882 w 908632"/>
              <a:gd name="connsiteY8" fmla="*/ 385842 h 690641"/>
              <a:gd name="connsiteX0" fmla="*/ 655 w 908405"/>
              <a:gd name="connsiteY0" fmla="*/ 385842 h 690641"/>
              <a:gd name="connsiteX1" fmla="*/ 655 w 908405"/>
              <a:gd name="connsiteY1" fmla="*/ 595390 h 690641"/>
              <a:gd name="connsiteX2" fmla="*/ 112574 w 908405"/>
              <a:gd name="connsiteY2" fmla="*/ 690641 h 690641"/>
              <a:gd name="connsiteX3" fmla="*/ 848381 w 908405"/>
              <a:gd name="connsiteY3" fmla="*/ 685878 h 690641"/>
              <a:gd name="connsiteX4" fmla="*/ 907912 w 908405"/>
              <a:gd name="connsiteY4" fmla="*/ 578722 h 690641"/>
              <a:gd name="connsiteX5" fmla="*/ 898387 w 908405"/>
              <a:gd name="connsiteY5" fmla="*/ 66753 h 690641"/>
              <a:gd name="connsiteX6" fmla="*/ 829330 w 908405"/>
              <a:gd name="connsiteY6" fmla="*/ 14365 h 690641"/>
              <a:gd name="connsiteX7" fmla="*/ 45899 w 908405"/>
              <a:gd name="connsiteY7" fmla="*/ 276303 h 690641"/>
              <a:gd name="connsiteX8" fmla="*/ 655 w 908405"/>
              <a:gd name="connsiteY8" fmla="*/ 385842 h 690641"/>
              <a:gd name="connsiteX0" fmla="*/ 807 w 908557"/>
              <a:gd name="connsiteY0" fmla="*/ 385842 h 692203"/>
              <a:gd name="connsiteX1" fmla="*/ 807 w 908557"/>
              <a:gd name="connsiteY1" fmla="*/ 595390 h 692203"/>
              <a:gd name="connsiteX2" fmla="*/ 112726 w 908557"/>
              <a:gd name="connsiteY2" fmla="*/ 690641 h 692203"/>
              <a:gd name="connsiteX3" fmla="*/ 848533 w 908557"/>
              <a:gd name="connsiteY3" fmla="*/ 685878 h 692203"/>
              <a:gd name="connsiteX4" fmla="*/ 908064 w 908557"/>
              <a:gd name="connsiteY4" fmla="*/ 578722 h 692203"/>
              <a:gd name="connsiteX5" fmla="*/ 898539 w 908557"/>
              <a:gd name="connsiteY5" fmla="*/ 66753 h 692203"/>
              <a:gd name="connsiteX6" fmla="*/ 829482 w 908557"/>
              <a:gd name="connsiteY6" fmla="*/ 14365 h 692203"/>
              <a:gd name="connsiteX7" fmla="*/ 46051 w 908557"/>
              <a:gd name="connsiteY7" fmla="*/ 276303 h 692203"/>
              <a:gd name="connsiteX8" fmla="*/ 807 w 908557"/>
              <a:gd name="connsiteY8" fmla="*/ 385842 h 692203"/>
              <a:gd name="connsiteX0" fmla="*/ 699 w 908449"/>
              <a:gd name="connsiteY0" fmla="*/ 385842 h 692203"/>
              <a:gd name="connsiteX1" fmla="*/ 699 w 908449"/>
              <a:gd name="connsiteY1" fmla="*/ 595390 h 692203"/>
              <a:gd name="connsiteX2" fmla="*/ 112618 w 908449"/>
              <a:gd name="connsiteY2" fmla="*/ 690641 h 692203"/>
              <a:gd name="connsiteX3" fmla="*/ 848425 w 908449"/>
              <a:gd name="connsiteY3" fmla="*/ 685878 h 692203"/>
              <a:gd name="connsiteX4" fmla="*/ 907956 w 908449"/>
              <a:gd name="connsiteY4" fmla="*/ 578722 h 692203"/>
              <a:gd name="connsiteX5" fmla="*/ 898431 w 908449"/>
              <a:gd name="connsiteY5" fmla="*/ 66753 h 692203"/>
              <a:gd name="connsiteX6" fmla="*/ 829374 w 908449"/>
              <a:gd name="connsiteY6" fmla="*/ 14365 h 692203"/>
              <a:gd name="connsiteX7" fmla="*/ 45943 w 908449"/>
              <a:gd name="connsiteY7" fmla="*/ 276303 h 692203"/>
              <a:gd name="connsiteX8" fmla="*/ 699 w 908449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1004"/>
              <a:gd name="connsiteY0" fmla="*/ 385842 h 692203"/>
              <a:gd name="connsiteX1" fmla="*/ 699 w 911004"/>
              <a:gd name="connsiteY1" fmla="*/ 595390 h 692203"/>
              <a:gd name="connsiteX2" fmla="*/ 112618 w 911004"/>
              <a:gd name="connsiteY2" fmla="*/ 690641 h 692203"/>
              <a:gd name="connsiteX3" fmla="*/ 848425 w 911004"/>
              <a:gd name="connsiteY3" fmla="*/ 685878 h 692203"/>
              <a:gd name="connsiteX4" fmla="*/ 907956 w 911004"/>
              <a:gd name="connsiteY4" fmla="*/ 578722 h 692203"/>
              <a:gd name="connsiteX5" fmla="*/ 910534 w 911004"/>
              <a:gd name="connsiteY5" fmla="*/ 66753 h 692203"/>
              <a:gd name="connsiteX6" fmla="*/ 829374 w 911004"/>
              <a:gd name="connsiteY6" fmla="*/ 14365 h 692203"/>
              <a:gd name="connsiteX7" fmla="*/ 45943 w 911004"/>
              <a:gd name="connsiteY7" fmla="*/ 276303 h 692203"/>
              <a:gd name="connsiteX8" fmla="*/ 699 w 911004"/>
              <a:gd name="connsiteY8" fmla="*/ 385842 h 692203"/>
              <a:gd name="connsiteX0" fmla="*/ 699 w 910534"/>
              <a:gd name="connsiteY0" fmla="*/ 386399 h 692760"/>
              <a:gd name="connsiteX1" fmla="*/ 699 w 910534"/>
              <a:gd name="connsiteY1" fmla="*/ 595947 h 692760"/>
              <a:gd name="connsiteX2" fmla="*/ 112618 w 910534"/>
              <a:gd name="connsiteY2" fmla="*/ 691198 h 692760"/>
              <a:gd name="connsiteX3" fmla="*/ 848425 w 910534"/>
              <a:gd name="connsiteY3" fmla="*/ 686435 h 692760"/>
              <a:gd name="connsiteX4" fmla="*/ 907956 w 910534"/>
              <a:gd name="connsiteY4" fmla="*/ 579279 h 692760"/>
              <a:gd name="connsiteX5" fmla="*/ 910534 w 910534"/>
              <a:gd name="connsiteY5" fmla="*/ 67310 h 692760"/>
              <a:gd name="connsiteX6" fmla="*/ 829374 w 910534"/>
              <a:gd name="connsiteY6" fmla="*/ 14922 h 692760"/>
              <a:gd name="connsiteX7" fmla="*/ 45943 w 910534"/>
              <a:gd name="connsiteY7" fmla="*/ 276860 h 692760"/>
              <a:gd name="connsiteX8" fmla="*/ 699 w 910534"/>
              <a:gd name="connsiteY8" fmla="*/ 386399 h 692760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699 w 910534"/>
              <a:gd name="connsiteY0" fmla="*/ 384791 h 691152"/>
              <a:gd name="connsiteX1" fmla="*/ 699 w 910534"/>
              <a:gd name="connsiteY1" fmla="*/ 594339 h 691152"/>
              <a:gd name="connsiteX2" fmla="*/ 112618 w 910534"/>
              <a:gd name="connsiteY2" fmla="*/ 689590 h 691152"/>
              <a:gd name="connsiteX3" fmla="*/ 848425 w 910534"/>
              <a:gd name="connsiteY3" fmla="*/ 684827 h 691152"/>
              <a:gd name="connsiteX4" fmla="*/ 907956 w 910534"/>
              <a:gd name="connsiteY4" fmla="*/ 577671 h 691152"/>
              <a:gd name="connsiteX5" fmla="*/ 910534 w 910534"/>
              <a:gd name="connsiteY5" fmla="*/ 65702 h 691152"/>
              <a:gd name="connsiteX6" fmla="*/ 829374 w 910534"/>
              <a:gd name="connsiteY6" fmla="*/ 13314 h 691152"/>
              <a:gd name="connsiteX7" fmla="*/ 45943 w 910534"/>
              <a:gd name="connsiteY7" fmla="*/ 275252 h 691152"/>
              <a:gd name="connsiteX8" fmla="*/ 699 w 910534"/>
              <a:gd name="connsiteY8" fmla="*/ 384791 h 691152"/>
              <a:gd name="connsiteX0" fmla="*/ 264 w 910099"/>
              <a:gd name="connsiteY0" fmla="*/ 384791 h 691326"/>
              <a:gd name="connsiteX1" fmla="*/ 264 w 910099"/>
              <a:gd name="connsiteY1" fmla="*/ 594339 h 691326"/>
              <a:gd name="connsiteX2" fmla="*/ 112183 w 910099"/>
              <a:gd name="connsiteY2" fmla="*/ 689590 h 691326"/>
              <a:gd name="connsiteX3" fmla="*/ 847990 w 910099"/>
              <a:gd name="connsiteY3" fmla="*/ 684827 h 691326"/>
              <a:gd name="connsiteX4" fmla="*/ 907521 w 910099"/>
              <a:gd name="connsiteY4" fmla="*/ 577671 h 691326"/>
              <a:gd name="connsiteX5" fmla="*/ 910099 w 910099"/>
              <a:gd name="connsiteY5" fmla="*/ 65702 h 691326"/>
              <a:gd name="connsiteX6" fmla="*/ 828939 w 910099"/>
              <a:gd name="connsiteY6" fmla="*/ 13314 h 691326"/>
              <a:gd name="connsiteX7" fmla="*/ 45508 w 910099"/>
              <a:gd name="connsiteY7" fmla="*/ 275252 h 691326"/>
              <a:gd name="connsiteX8" fmla="*/ 264 w 910099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365 w 910200"/>
              <a:gd name="connsiteY0" fmla="*/ 384791 h 691326"/>
              <a:gd name="connsiteX1" fmla="*/ 365 w 910200"/>
              <a:gd name="connsiteY1" fmla="*/ 594339 h 691326"/>
              <a:gd name="connsiteX2" fmla="*/ 112284 w 910200"/>
              <a:gd name="connsiteY2" fmla="*/ 689590 h 691326"/>
              <a:gd name="connsiteX3" fmla="*/ 848091 w 910200"/>
              <a:gd name="connsiteY3" fmla="*/ 684827 h 691326"/>
              <a:gd name="connsiteX4" fmla="*/ 907622 w 910200"/>
              <a:gd name="connsiteY4" fmla="*/ 577671 h 691326"/>
              <a:gd name="connsiteX5" fmla="*/ 910200 w 910200"/>
              <a:gd name="connsiteY5" fmla="*/ 65702 h 691326"/>
              <a:gd name="connsiteX6" fmla="*/ 829040 w 910200"/>
              <a:gd name="connsiteY6" fmla="*/ 13314 h 691326"/>
              <a:gd name="connsiteX7" fmla="*/ 45609 w 910200"/>
              <a:gd name="connsiteY7" fmla="*/ 275252 h 691326"/>
              <a:gd name="connsiteX8" fmla="*/ 365 w 910200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111919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91326"/>
              <a:gd name="connsiteX1" fmla="*/ 0 w 909835"/>
              <a:gd name="connsiteY1" fmla="*/ 594339 h 691326"/>
              <a:gd name="connsiteX2" fmla="*/ 60014 w 909835"/>
              <a:gd name="connsiteY2" fmla="*/ 689590 h 691326"/>
              <a:gd name="connsiteX3" fmla="*/ 847726 w 909835"/>
              <a:gd name="connsiteY3" fmla="*/ 684827 h 691326"/>
              <a:gd name="connsiteX4" fmla="*/ 907257 w 909835"/>
              <a:gd name="connsiteY4" fmla="*/ 577671 h 691326"/>
              <a:gd name="connsiteX5" fmla="*/ 909835 w 909835"/>
              <a:gd name="connsiteY5" fmla="*/ 65702 h 691326"/>
              <a:gd name="connsiteX6" fmla="*/ 828675 w 909835"/>
              <a:gd name="connsiteY6" fmla="*/ 13314 h 691326"/>
              <a:gd name="connsiteX7" fmla="*/ 45244 w 909835"/>
              <a:gd name="connsiteY7" fmla="*/ 275252 h 691326"/>
              <a:gd name="connsiteX8" fmla="*/ 0 w 909835"/>
              <a:gd name="connsiteY8" fmla="*/ 384791 h 691326"/>
              <a:gd name="connsiteX0" fmla="*/ 0 w 909835"/>
              <a:gd name="connsiteY0" fmla="*/ 384791 h 689590"/>
              <a:gd name="connsiteX1" fmla="*/ 0 w 909835"/>
              <a:gd name="connsiteY1" fmla="*/ 594339 h 689590"/>
              <a:gd name="connsiteX2" fmla="*/ 60014 w 909835"/>
              <a:gd name="connsiteY2" fmla="*/ 689590 h 689590"/>
              <a:gd name="connsiteX3" fmla="*/ 847726 w 909835"/>
              <a:gd name="connsiteY3" fmla="*/ 684827 h 689590"/>
              <a:gd name="connsiteX4" fmla="*/ 907257 w 909835"/>
              <a:gd name="connsiteY4" fmla="*/ 577671 h 689590"/>
              <a:gd name="connsiteX5" fmla="*/ 909835 w 909835"/>
              <a:gd name="connsiteY5" fmla="*/ 65702 h 689590"/>
              <a:gd name="connsiteX6" fmla="*/ 828675 w 909835"/>
              <a:gd name="connsiteY6" fmla="*/ 13314 h 689590"/>
              <a:gd name="connsiteX7" fmla="*/ 45244 w 909835"/>
              <a:gd name="connsiteY7" fmla="*/ 275252 h 689590"/>
              <a:gd name="connsiteX8" fmla="*/ 0 w 909835"/>
              <a:gd name="connsiteY8" fmla="*/ 384791 h 689590"/>
              <a:gd name="connsiteX0" fmla="*/ 0 w 909835"/>
              <a:gd name="connsiteY0" fmla="*/ 384791 h 690195"/>
              <a:gd name="connsiteX1" fmla="*/ 0 w 909835"/>
              <a:gd name="connsiteY1" fmla="*/ 594339 h 690195"/>
              <a:gd name="connsiteX2" fmla="*/ 60014 w 909835"/>
              <a:gd name="connsiteY2" fmla="*/ 689590 h 690195"/>
              <a:gd name="connsiteX3" fmla="*/ 847726 w 909835"/>
              <a:gd name="connsiteY3" fmla="*/ 684827 h 690195"/>
              <a:gd name="connsiteX4" fmla="*/ 907257 w 909835"/>
              <a:gd name="connsiteY4" fmla="*/ 577671 h 690195"/>
              <a:gd name="connsiteX5" fmla="*/ 909835 w 909835"/>
              <a:gd name="connsiteY5" fmla="*/ 65702 h 690195"/>
              <a:gd name="connsiteX6" fmla="*/ 828675 w 909835"/>
              <a:gd name="connsiteY6" fmla="*/ 13314 h 690195"/>
              <a:gd name="connsiteX7" fmla="*/ 45244 w 909835"/>
              <a:gd name="connsiteY7" fmla="*/ 275252 h 690195"/>
              <a:gd name="connsiteX8" fmla="*/ 0 w 909835"/>
              <a:gd name="connsiteY8" fmla="*/ 384791 h 690195"/>
              <a:gd name="connsiteX0" fmla="*/ 0 w 909835"/>
              <a:gd name="connsiteY0" fmla="*/ 384791 h 689590"/>
              <a:gd name="connsiteX1" fmla="*/ 0 w 909835"/>
              <a:gd name="connsiteY1" fmla="*/ 580458 h 689590"/>
              <a:gd name="connsiteX2" fmla="*/ 60014 w 909835"/>
              <a:gd name="connsiteY2" fmla="*/ 689590 h 689590"/>
              <a:gd name="connsiteX3" fmla="*/ 847726 w 909835"/>
              <a:gd name="connsiteY3" fmla="*/ 684827 h 689590"/>
              <a:gd name="connsiteX4" fmla="*/ 907257 w 909835"/>
              <a:gd name="connsiteY4" fmla="*/ 577671 h 689590"/>
              <a:gd name="connsiteX5" fmla="*/ 909835 w 909835"/>
              <a:gd name="connsiteY5" fmla="*/ 65702 h 689590"/>
              <a:gd name="connsiteX6" fmla="*/ 828675 w 909835"/>
              <a:gd name="connsiteY6" fmla="*/ 13314 h 689590"/>
              <a:gd name="connsiteX7" fmla="*/ 45244 w 909835"/>
              <a:gd name="connsiteY7" fmla="*/ 275252 h 689590"/>
              <a:gd name="connsiteX8" fmla="*/ 0 w 909835"/>
              <a:gd name="connsiteY8" fmla="*/ 384791 h 689590"/>
              <a:gd name="connsiteX0" fmla="*/ 0 w 909835"/>
              <a:gd name="connsiteY0" fmla="*/ 388381 h 693180"/>
              <a:gd name="connsiteX1" fmla="*/ 0 w 909835"/>
              <a:gd name="connsiteY1" fmla="*/ 584048 h 693180"/>
              <a:gd name="connsiteX2" fmla="*/ 60014 w 909835"/>
              <a:gd name="connsiteY2" fmla="*/ 693180 h 693180"/>
              <a:gd name="connsiteX3" fmla="*/ 847726 w 909835"/>
              <a:gd name="connsiteY3" fmla="*/ 688417 h 693180"/>
              <a:gd name="connsiteX4" fmla="*/ 907257 w 909835"/>
              <a:gd name="connsiteY4" fmla="*/ 581261 h 693180"/>
              <a:gd name="connsiteX5" fmla="*/ 909835 w 909835"/>
              <a:gd name="connsiteY5" fmla="*/ 69292 h 693180"/>
              <a:gd name="connsiteX6" fmla="*/ 845679 w 909835"/>
              <a:gd name="connsiteY6" fmla="*/ 11351 h 693180"/>
              <a:gd name="connsiteX7" fmla="*/ 45244 w 909835"/>
              <a:gd name="connsiteY7" fmla="*/ 278842 h 693180"/>
              <a:gd name="connsiteX8" fmla="*/ 0 w 909835"/>
              <a:gd name="connsiteY8" fmla="*/ 388381 h 693180"/>
              <a:gd name="connsiteX0" fmla="*/ 0 w 909835"/>
              <a:gd name="connsiteY0" fmla="*/ 388381 h 693180"/>
              <a:gd name="connsiteX1" fmla="*/ 0 w 909835"/>
              <a:gd name="connsiteY1" fmla="*/ 584048 h 693180"/>
              <a:gd name="connsiteX2" fmla="*/ 60014 w 909835"/>
              <a:gd name="connsiteY2" fmla="*/ 693180 h 693180"/>
              <a:gd name="connsiteX3" fmla="*/ 847726 w 909835"/>
              <a:gd name="connsiteY3" fmla="*/ 688417 h 693180"/>
              <a:gd name="connsiteX4" fmla="*/ 907257 w 909835"/>
              <a:gd name="connsiteY4" fmla="*/ 581261 h 693180"/>
              <a:gd name="connsiteX5" fmla="*/ 909835 w 909835"/>
              <a:gd name="connsiteY5" fmla="*/ 69292 h 693180"/>
              <a:gd name="connsiteX6" fmla="*/ 845679 w 909835"/>
              <a:gd name="connsiteY6" fmla="*/ 11351 h 693180"/>
              <a:gd name="connsiteX7" fmla="*/ 45244 w 909835"/>
              <a:gd name="connsiteY7" fmla="*/ 278842 h 693180"/>
              <a:gd name="connsiteX8" fmla="*/ 0 w 909835"/>
              <a:gd name="connsiteY8" fmla="*/ 388381 h 693180"/>
              <a:gd name="connsiteX0" fmla="*/ 0 w 909835"/>
              <a:gd name="connsiteY0" fmla="*/ 387170 h 691969"/>
              <a:gd name="connsiteX1" fmla="*/ 0 w 909835"/>
              <a:gd name="connsiteY1" fmla="*/ 582837 h 691969"/>
              <a:gd name="connsiteX2" fmla="*/ 60014 w 909835"/>
              <a:gd name="connsiteY2" fmla="*/ 691969 h 691969"/>
              <a:gd name="connsiteX3" fmla="*/ 847726 w 909835"/>
              <a:gd name="connsiteY3" fmla="*/ 687206 h 691969"/>
              <a:gd name="connsiteX4" fmla="*/ 907257 w 909835"/>
              <a:gd name="connsiteY4" fmla="*/ 580050 h 691969"/>
              <a:gd name="connsiteX5" fmla="*/ 909835 w 909835"/>
              <a:gd name="connsiteY5" fmla="*/ 68081 h 691969"/>
              <a:gd name="connsiteX6" fmla="*/ 845679 w 909835"/>
              <a:gd name="connsiteY6" fmla="*/ 10140 h 691969"/>
              <a:gd name="connsiteX7" fmla="*/ 45244 w 909835"/>
              <a:gd name="connsiteY7" fmla="*/ 277631 h 691969"/>
              <a:gd name="connsiteX8" fmla="*/ 0 w 909835"/>
              <a:gd name="connsiteY8" fmla="*/ 387170 h 691969"/>
              <a:gd name="connsiteX0" fmla="*/ 0 w 909835"/>
              <a:gd name="connsiteY0" fmla="*/ 387170 h 691969"/>
              <a:gd name="connsiteX1" fmla="*/ 0 w 909835"/>
              <a:gd name="connsiteY1" fmla="*/ 582837 h 691969"/>
              <a:gd name="connsiteX2" fmla="*/ 60014 w 909835"/>
              <a:gd name="connsiteY2" fmla="*/ 691969 h 691969"/>
              <a:gd name="connsiteX3" fmla="*/ 847726 w 909835"/>
              <a:gd name="connsiteY3" fmla="*/ 687206 h 691969"/>
              <a:gd name="connsiteX4" fmla="*/ 907257 w 909835"/>
              <a:gd name="connsiteY4" fmla="*/ 580050 h 691969"/>
              <a:gd name="connsiteX5" fmla="*/ 909835 w 909835"/>
              <a:gd name="connsiteY5" fmla="*/ 68081 h 691969"/>
              <a:gd name="connsiteX6" fmla="*/ 845679 w 909835"/>
              <a:gd name="connsiteY6" fmla="*/ 10140 h 691969"/>
              <a:gd name="connsiteX7" fmla="*/ 45244 w 909835"/>
              <a:gd name="connsiteY7" fmla="*/ 277631 h 691969"/>
              <a:gd name="connsiteX8" fmla="*/ 0 w 909835"/>
              <a:gd name="connsiteY8" fmla="*/ 387170 h 691969"/>
              <a:gd name="connsiteX0" fmla="*/ 0 w 909835"/>
              <a:gd name="connsiteY0" fmla="*/ 387170 h 691969"/>
              <a:gd name="connsiteX1" fmla="*/ 0 w 909835"/>
              <a:gd name="connsiteY1" fmla="*/ 582837 h 691969"/>
              <a:gd name="connsiteX2" fmla="*/ 60014 w 909835"/>
              <a:gd name="connsiteY2" fmla="*/ 691969 h 691969"/>
              <a:gd name="connsiteX3" fmla="*/ 847726 w 909835"/>
              <a:gd name="connsiteY3" fmla="*/ 687206 h 691969"/>
              <a:gd name="connsiteX4" fmla="*/ 907257 w 909835"/>
              <a:gd name="connsiteY4" fmla="*/ 580050 h 691969"/>
              <a:gd name="connsiteX5" fmla="*/ 909835 w 909835"/>
              <a:gd name="connsiteY5" fmla="*/ 68081 h 691969"/>
              <a:gd name="connsiteX6" fmla="*/ 845679 w 909835"/>
              <a:gd name="connsiteY6" fmla="*/ 10140 h 691969"/>
              <a:gd name="connsiteX7" fmla="*/ 45244 w 909835"/>
              <a:gd name="connsiteY7" fmla="*/ 277631 h 691969"/>
              <a:gd name="connsiteX8" fmla="*/ 0 w 909835"/>
              <a:gd name="connsiteY8" fmla="*/ 387170 h 69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9835" h="691969">
                <a:moveTo>
                  <a:pt x="0" y="387170"/>
                </a:moveTo>
                <a:lnTo>
                  <a:pt x="0" y="582837"/>
                </a:lnTo>
                <a:cubicBezTo>
                  <a:pt x="314" y="693790"/>
                  <a:pt x="2172" y="691574"/>
                  <a:pt x="60014" y="691969"/>
                </a:cubicBezTo>
                <a:lnTo>
                  <a:pt x="847726" y="687206"/>
                </a:lnTo>
                <a:cubicBezTo>
                  <a:pt x="901495" y="687412"/>
                  <a:pt x="901708" y="648353"/>
                  <a:pt x="907257" y="580050"/>
                </a:cubicBezTo>
                <a:cubicBezTo>
                  <a:pt x="908116" y="409394"/>
                  <a:pt x="908976" y="238737"/>
                  <a:pt x="909835" y="68081"/>
                </a:cubicBezTo>
                <a:cubicBezTo>
                  <a:pt x="906309" y="-20324"/>
                  <a:pt x="891944" y="-1567"/>
                  <a:pt x="845679" y="10140"/>
                </a:cubicBezTo>
                <a:lnTo>
                  <a:pt x="45244" y="277631"/>
                </a:lnTo>
                <a:cubicBezTo>
                  <a:pt x="-3528" y="296576"/>
                  <a:pt x="701" y="315148"/>
                  <a:pt x="0" y="3871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168525" y="4609503"/>
            <a:ext cx="6315075" cy="617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a-RU" dirty="0" smtClean="0"/>
              <a:t>П</a:t>
            </a:r>
            <a:r>
              <a:rPr lang="ru-RU" dirty="0" err="1" smtClean="0"/>
              <a:t>одзаголовок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3" y="197297"/>
            <a:ext cx="2704572" cy="615966"/>
          </a:xfrm>
          <a:prstGeom prst="rect">
            <a:avLst/>
          </a:prstGeom>
        </p:spPr>
      </p:pic>
      <p:sp>
        <p:nvSpPr>
          <p:cNvPr id="21" name="Подзаголовок 2"/>
          <p:cNvSpPr txBox="1">
            <a:spLocks/>
          </p:cNvSpPr>
          <p:nvPr userDrawn="1"/>
        </p:nvSpPr>
        <p:spPr>
          <a:xfrm>
            <a:off x="10764611" y="6198688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uust.ru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 flipH="1">
            <a:off x="10764611" y="6580776"/>
            <a:ext cx="142738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 flipH="1">
            <a:off x="2" y="956490"/>
            <a:ext cx="360997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47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D7AA-F7A9-42A0-8883-FF907F8520D7}" type="datetime1">
              <a:rPr lang="ru-RU"/>
              <a:pPr>
                <a:defRPr/>
              </a:pPr>
              <a:t>29.07.2024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EBDF-4035-4084-BE4D-94D454D047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54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0764611" y="6246586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uust.ru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7961" y="6329074"/>
            <a:ext cx="1512168" cy="216024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0548" y="1627179"/>
            <a:ext cx="11106152" cy="43503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90268" y="952691"/>
            <a:ext cx="11106432" cy="5865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8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10764611" y="6246586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uust.ru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7961" y="6329074"/>
            <a:ext cx="1512168" cy="216024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69000" y="1066800"/>
            <a:ext cx="5727700" cy="4910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  <p:sp>
        <p:nvSpPr>
          <p:cNvPr id="27" name="Объект 26"/>
          <p:cNvSpPr>
            <a:spLocks noGrp="1"/>
          </p:cNvSpPr>
          <p:nvPr>
            <p:ph sz="quarter" idx="13" hasCustomPrompt="1"/>
          </p:nvPr>
        </p:nvSpPr>
        <p:spPr>
          <a:xfrm>
            <a:off x="590549" y="1066798"/>
            <a:ext cx="5105401" cy="4910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92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0"/>
          <p:cNvSpPr>
            <a:spLocks noGrp="1"/>
          </p:cNvSpPr>
          <p:nvPr>
            <p:ph sz="quarter" idx="10"/>
          </p:nvPr>
        </p:nvSpPr>
        <p:spPr>
          <a:xfrm>
            <a:off x="0" y="1076325"/>
            <a:ext cx="12192000" cy="5791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 userDrawn="1"/>
        </p:nvSpPr>
        <p:spPr>
          <a:xfrm>
            <a:off x="590550" y="6246586"/>
            <a:ext cx="11601452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a-RU" sz="1800" dirty="0" smtClean="0">
                <a:solidFill>
                  <a:schemeClr val="bg1">
                    <a:lumMod val="65000"/>
                  </a:schemeClr>
                </a:solidFill>
              </a:rPr>
              <a:t>Уфимский</a:t>
            </a:r>
            <a:r>
              <a:rPr lang="ba-RU" sz="1800" baseline="0" dirty="0" smtClean="0">
                <a:solidFill>
                  <a:schemeClr val="bg1">
                    <a:lumMod val="65000"/>
                  </a:schemeClr>
                </a:solidFill>
              </a:rPr>
              <a:t> университет науки и технологий</a:t>
            </a:r>
            <a:endParaRPr lang="ru-RU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6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771315"/>
            <a:ext cx="11036301" cy="93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0549" y="6241143"/>
            <a:ext cx="11601451" cy="3918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590548" y="6246586"/>
            <a:ext cx="142739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uust.ru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90549" y="267494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90548" y="1066800"/>
            <a:ext cx="11106152" cy="4910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" y="771315"/>
            <a:ext cx="4351019" cy="9344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6301" y="155015"/>
            <a:ext cx="660399" cy="6108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847" y="267494"/>
            <a:ext cx="435439" cy="4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2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1D7AA-F7A9-42A0-8883-FF907F8520D7}" type="datetime1">
              <a:rPr lang="ru-RU"/>
              <a:pPr>
                <a:defRPr/>
              </a:pPr>
              <a:t>29.07.2024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EBDF-4035-4084-BE4D-94D454D047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006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48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0" y="76199"/>
            <a:ext cx="9477373" cy="409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a-RU" sz="1800" dirty="0" smtClean="0">
                <a:solidFill>
                  <a:schemeClr val="accent1"/>
                </a:solidFill>
              </a:rPr>
              <a:t>УФИМСКИЙ УНИВЕРСИТЕТ НАУКИ И ТЕХНОЛОГИЙ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315450" y="0"/>
            <a:ext cx="1714501" cy="15858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465" y="227706"/>
            <a:ext cx="1130469" cy="1130469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77875" y="2308230"/>
            <a:ext cx="7277100" cy="16922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ba-RU" dirty="0" smtClean="0"/>
              <a:t>Заголовок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77875" y="4361853"/>
            <a:ext cx="7277100" cy="617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a-RU" dirty="0" smtClean="0"/>
              <a:t>П</a:t>
            </a:r>
            <a:r>
              <a:rPr lang="ru-RU" dirty="0" err="1" smtClean="0"/>
              <a:t>одзаголовок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45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3086100" y="1"/>
            <a:ext cx="9105900" cy="864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93"/>
          <a:stretch/>
        </p:blipFill>
        <p:spPr>
          <a:xfrm>
            <a:off x="527368" y="115055"/>
            <a:ext cx="735542" cy="62961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085956" y="155015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" y="771315"/>
            <a:ext cx="3013245" cy="9344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 hasCustomPrompt="1"/>
          </p:nvPr>
        </p:nvSpPr>
        <p:spPr>
          <a:xfrm>
            <a:off x="3324225" y="1221135"/>
            <a:ext cx="8372475" cy="5103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9" name="Объект 4"/>
          <p:cNvSpPr>
            <a:spLocks noGrp="1"/>
          </p:cNvSpPr>
          <p:nvPr>
            <p:ph idx="15" hasCustomPrompt="1"/>
          </p:nvPr>
        </p:nvSpPr>
        <p:spPr>
          <a:xfrm>
            <a:off x="604702" y="1221135"/>
            <a:ext cx="2408545" cy="158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2" name="Объект 4"/>
          <p:cNvSpPr>
            <a:spLocks noGrp="1"/>
          </p:cNvSpPr>
          <p:nvPr>
            <p:ph idx="16" hasCustomPrompt="1"/>
          </p:nvPr>
        </p:nvSpPr>
        <p:spPr>
          <a:xfrm>
            <a:off x="604701" y="4734739"/>
            <a:ext cx="2408545" cy="158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3" name="Объект 4"/>
          <p:cNvSpPr>
            <a:spLocks noGrp="1"/>
          </p:cNvSpPr>
          <p:nvPr>
            <p:ph idx="17" hasCustomPrompt="1"/>
          </p:nvPr>
        </p:nvSpPr>
        <p:spPr>
          <a:xfrm>
            <a:off x="604701" y="2977937"/>
            <a:ext cx="2408545" cy="1589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1" r="-844"/>
          <a:stretch/>
        </p:blipFill>
        <p:spPr>
          <a:xfrm>
            <a:off x="1292054" y="115055"/>
            <a:ext cx="1400176" cy="422524"/>
          </a:xfrm>
          <a:prstGeom prst="rect">
            <a:avLst/>
          </a:prstGeom>
        </p:spPr>
      </p:pic>
      <p:sp>
        <p:nvSpPr>
          <p:cNvPr id="25" name="Подзаголовок 2"/>
          <p:cNvSpPr txBox="1">
            <a:spLocks/>
          </p:cNvSpPr>
          <p:nvPr userDrawn="1"/>
        </p:nvSpPr>
        <p:spPr>
          <a:xfrm>
            <a:off x="1252168" y="480669"/>
            <a:ext cx="1427390" cy="24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accent1"/>
                </a:solidFill>
              </a:rPr>
              <a:t>www.uust.ru</a:t>
            </a:r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4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-17440"/>
            <a:ext cx="3086100" cy="925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86100" y="1"/>
            <a:ext cx="9105900" cy="907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93"/>
          <a:stretch/>
        </p:blipFill>
        <p:spPr>
          <a:xfrm>
            <a:off x="527368" y="115055"/>
            <a:ext cx="735542" cy="629610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085956" y="155015"/>
            <a:ext cx="3610744" cy="42155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" y="771315"/>
            <a:ext cx="3013245" cy="9344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 hasCustomPrompt="1"/>
          </p:nvPr>
        </p:nvSpPr>
        <p:spPr>
          <a:xfrm>
            <a:off x="527369" y="1221135"/>
            <a:ext cx="11169332" cy="4829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1" r="-844"/>
          <a:stretch/>
        </p:blipFill>
        <p:spPr>
          <a:xfrm>
            <a:off x="1292054" y="115055"/>
            <a:ext cx="1400176" cy="422524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 userDrawn="1"/>
        </p:nvSpPr>
        <p:spPr>
          <a:xfrm>
            <a:off x="1252168" y="480669"/>
            <a:ext cx="1427390" cy="24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accent1"/>
                </a:solidFill>
              </a:rPr>
              <a:t>www.uust.ru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6381750"/>
            <a:ext cx="1219200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4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1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41" r:id="rId3"/>
    <p:sldLayoutId id="2147483742" r:id="rId4"/>
    <p:sldLayoutId id="2147483743" r:id="rId5"/>
    <p:sldLayoutId id="214748374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57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1" y="1583872"/>
            <a:ext cx="1715268" cy="906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565602" y="3063731"/>
            <a:ext cx="7683048" cy="6175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3200" b="1" dirty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3200" b="1" dirty="0" smtClean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3200" b="1" dirty="0">
                <a:latin typeface="Century" pitchFamily="18" charset="0"/>
                <a:cs typeface="Calibri" pitchFamily="34" charset="0"/>
              </a:rPr>
              <a:t>экзаменационной сессии</a:t>
            </a:r>
          </a:p>
          <a:p>
            <a:pPr>
              <a:defRPr/>
            </a:pPr>
            <a:r>
              <a:rPr lang="ru-RU" altLang="ru-RU" sz="3200" b="1" dirty="0" smtClean="0">
                <a:latin typeface="Century" pitchFamily="18" charset="0"/>
                <a:cs typeface="Calibri" pitchFamily="34" charset="0"/>
              </a:rPr>
              <a:t>2023-2024 </a:t>
            </a:r>
            <a:r>
              <a:rPr lang="ru-RU" altLang="ru-RU" sz="3200" b="1" dirty="0">
                <a:latin typeface="Century" pitchFamily="18" charset="0"/>
                <a:cs typeface="Calibri" pitchFamily="34" charset="0"/>
              </a:rPr>
              <a:t>уч. года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8646" y="1410158"/>
            <a:ext cx="7277100" cy="1692270"/>
          </a:xfrm>
        </p:spPr>
        <p:txBody>
          <a:bodyPr/>
          <a:lstStyle/>
          <a:p>
            <a:pPr algn="l" eaLnBrk="1" hangingPunct="1"/>
            <a:r>
              <a:rPr lang="ru-RU" altLang="ru-RU" sz="2800" b="1" dirty="0" smtClean="0">
                <a:latin typeface="Century" pitchFamily="18" charset="0"/>
                <a:cs typeface="Calibri" pitchFamily="34" charset="0"/>
              </a:rPr>
              <a:t>МОНИТОРИНГ</a:t>
            </a:r>
            <a:br>
              <a:rPr lang="ru-RU" altLang="ru-RU" sz="28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800" b="1" dirty="0" smtClean="0">
                <a:latin typeface="Century" pitchFamily="18" charset="0"/>
                <a:cs typeface="Calibri" pitchFamily="34" charset="0"/>
              </a:rPr>
              <a:t>КАЧЕСТВА И СОДЕРЖАНИЯ УЧЕБНОГО ПРОЦЕССА</a:t>
            </a:r>
            <a:endParaRPr lang="ru-RU" altLang="ru-RU" sz="2800" b="1" dirty="0" smtClean="0">
              <a:latin typeface="Centur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71" y="84756"/>
            <a:ext cx="9239709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700" b="1" dirty="0" err="1" smtClean="0">
                <a:solidFill>
                  <a:schemeClr val="tx2">
                    <a:lumMod val="50000"/>
                  </a:schemeClr>
                </a:solidFill>
              </a:rPr>
              <a:t>Стерлитамакский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</a:rPr>
              <a:t> филиал ФГБОУ ВО «Уфимский университет науки и технологий»</a:t>
            </a:r>
            <a:endParaRPr lang="ru-RU" sz="17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3397" y="120537"/>
            <a:ext cx="10658477" cy="421555"/>
          </a:xfrm>
        </p:spPr>
        <p:txBody>
          <a:bodyPr/>
          <a:lstStyle/>
          <a:p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сессии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2023-2024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	</a:t>
            </a:r>
            <a:r>
              <a:rPr lang="en-US" altLang="ru-RU" sz="2300" b="1" dirty="0" smtClean="0">
                <a:latin typeface="Century" pitchFamily="18" charset="0"/>
                <a:cs typeface="Calibri" pitchFamily="34" charset="0"/>
              </a:rPr>
              <a:t>	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Заочная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Юридический факультет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01268574"/>
              </p:ext>
            </p:extLst>
          </p:nvPr>
        </p:nvGraphicFramePr>
        <p:xfrm>
          <a:off x="390525" y="621859"/>
          <a:ext cx="11258549" cy="560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88469" y="128701"/>
            <a:ext cx="10751005" cy="421555"/>
          </a:xfrm>
        </p:spPr>
        <p:txBody>
          <a:bodyPr/>
          <a:lstStyle/>
          <a:p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сессии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2023-2024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		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Филологический факультет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68054514"/>
              </p:ext>
            </p:extLst>
          </p:nvPr>
        </p:nvGraphicFramePr>
        <p:xfrm>
          <a:off x="304800" y="932596"/>
          <a:ext cx="11353800" cy="531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88469" y="128701"/>
            <a:ext cx="10827205" cy="421555"/>
          </a:xfrm>
        </p:spPr>
        <p:txBody>
          <a:bodyPr/>
          <a:lstStyle/>
          <a:p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сессии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2023-2024		</a:t>
            </a:r>
            <a:r>
              <a:rPr lang="en-US" alt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Заочная форма обучения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Филологический факультет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16596060"/>
              </p:ext>
            </p:extLst>
          </p:nvPr>
        </p:nvGraphicFramePr>
        <p:xfrm>
          <a:off x="190500" y="857946"/>
          <a:ext cx="11763375" cy="531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76248" y="120536"/>
            <a:ext cx="10544177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	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Исторический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24186193"/>
              </p:ext>
            </p:extLst>
          </p:nvPr>
        </p:nvGraphicFramePr>
        <p:xfrm>
          <a:off x="0" y="933451"/>
          <a:ext cx="11772900" cy="513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76248" y="120536"/>
            <a:ext cx="10544177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		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 Заочная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Исторический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05317025"/>
              </p:ext>
            </p:extLst>
          </p:nvPr>
        </p:nvGraphicFramePr>
        <p:xfrm>
          <a:off x="355600" y="981075"/>
          <a:ext cx="11417300" cy="508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57857" y="120542"/>
            <a:ext cx="10824468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		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Естественнонаучный факультет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58342031"/>
              </p:ext>
            </p:extLst>
          </p:nvPr>
        </p:nvGraphicFramePr>
        <p:xfrm>
          <a:off x="114300" y="943889"/>
          <a:ext cx="12077700" cy="524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57856" y="120542"/>
            <a:ext cx="10891143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	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Очно-заочная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Естественнонаучный факультет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79790981"/>
              </p:ext>
            </p:extLst>
          </p:nvPr>
        </p:nvGraphicFramePr>
        <p:xfrm>
          <a:off x="114300" y="943889"/>
          <a:ext cx="12077700" cy="524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53107" y="72917"/>
            <a:ext cx="10881618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		Заочная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Естественнонаучный факультет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2175993"/>
              </p:ext>
            </p:extLst>
          </p:nvPr>
        </p:nvGraphicFramePr>
        <p:xfrm>
          <a:off x="0" y="943889"/>
          <a:ext cx="12192000" cy="524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29291" y="104209"/>
            <a:ext cx="10691134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	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башкирской и тюркской филологии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4160317"/>
              </p:ext>
            </p:extLst>
          </p:nvPr>
        </p:nvGraphicFramePr>
        <p:xfrm>
          <a:off x="609600" y="1000125"/>
          <a:ext cx="11334018" cy="521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48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29291" y="104209"/>
            <a:ext cx="10672084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		Заочная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башкирской и тюркской филологии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24830187"/>
              </p:ext>
            </p:extLst>
          </p:nvPr>
        </p:nvGraphicFramePr>
        <p:xfrm>
          <a:off x="419100" y="1000125"/>
          <a:ext cx="11524518" cy="521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01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76225" y="47625"/>
            <a:ext cx="10791826" cy="664589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	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математики и информационных технологий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/>
            </a:r>
            <a:br>
              <a:rPr lang="ru-RU" sz="2300" b="1" dirty="0">
                <a:latin typeface="Century" pitchFamily="18" charset="0"/>
                <a:cs typeface="Calibri" pitchFamily="34" charset="0"/>
              </a:rPr>
            </a:br>
            <a:endParaRPr lang="ru-RU" altLang="ru-RU" sz="2300" b="1" dirty="0" smtClean="0">
              <a:latin typeface="Century" pitchFamily="18" charset="0"/>
              <a:cs typeface="Calibri" pitchFamily="34" charset="0"/>
            </a:endParaRPr>
          </a:p>
        </p:txBody>
      </p:sp>
      <p:graphicFrame>
        <p:nvGraphicFramePr>
          <p:cNvPr id="10" name="Объект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6221338"/>
              </p:ext>
            </p:extLst>
          </p:nvPr>
        </p:nvGraphicFramePr>
        <p:xfrm>
          <a:off x="0" y="745301"/>
          <a:ext cx="12192000" cy="570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90548" y="104214"/>
            <a:ext cx="10448927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</a:t>
            </a:r>
            <a:r>
              <a:rPr lang="en-US" altLang="ru-RU" sz="2300" b="1" dirty="0" smtClean="0">
                <a:latin typeface="Century" pitchFamily="18" charset="0"/>
                <a:cs typeface="Calibri" pitchFamily="34" charset="0"/>
              </a:rPr>
              <a:t> 	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педагогики и психологии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2641256"/>
              </p:ext>
            </p:extLst>
          </p:nvPr>
        </p:nvGraphicFramePr>
        <p:xfrm>
          <a:off x="422031" y="908050"/>
          <a:ext cx="11324492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90548" y="104214"/>
            <a:ext cx="10448927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</a:t>
            </a:r>
            <a:r>
              <a:rPr lang="en-US" altLang="ru-RU" sz="2300" b="1" dirty="0" smtClean="0">
                <a:latin typeface="Century" pitchFamily="18" charset="0"/>
                <a:cs typeface="Calibri" pitchFamily="34" charset="0"/>
              </a:rPr>
              <a:t> 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Очно-заочная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обучения</a:t>
            </a:r>
            <a:r>
              <a:rPr lang="en-US" alt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педагогики и психологии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04896809"/>
              </p:ext>
            </p:extLst>
          </p:nvPr>
        </p:nvGraphicFramePr>
        <p:xfrm>
          <a:off x="422031" y="908050"/>
          <a:ext cx="11324492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90548" y="104214"/>
            <a:ext cx="10448927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</a:t>
            </a:r>
            <a:r>
              <a:rPr lang="en-US" altLang="ru-RU" sz="2300" b="1" dirty="0" smtClean="0">
                <a:latin typeface="Century" pitchFamily="18" charset="0"/>
                <a:cs typeface="Calibri" pitchFamily="34" charset="0"/>
              </a:rPr>
              <a:t> 		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Зао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педагогики и психологии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39544571"/>
              </p:ext>
            </p:extLst>
          </p:nvPr>
        </p:nvGraphicFramePr>
        <p:xfrm>
          <a:off x="0" y="908050"/>
          <a:ext cx="12192000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94605" y="79717"/>
            <a:ext cx="10644870" cy="421555"/>
          </a:xfrm>
        </p:spPr>
        <p:txBody>
          <a:bodyPr/>
          <a:lstStyle/>
          <a:p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сессии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2023-2024</a:t>
            </a:r>
            <a:r>
              <a:rPr lang="en-US" altLang="ru-RU" sz="2400" b="1" dirty="0" smtClean="0">
                <a:latin typeface="Century" pitchFamily="18" charset="0"/>
                <a:cs typeface="Calibri" pitchFamily="34" charset="0"/>
              </a:rPr>
              <a:t> 	   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Очная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6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Колледж  (на базе 9 классов)</a:t>
            </a:r>
            <a:endParaRPr lang="ru-RU" altLang="ru-RU" sz="2600" dirty="0" smtClean="0"/>
          </a:p>
        </p:txBody>
      </p:sp>
      <p:graphicFrame>
        <p:nvGraphicFramePr>
          <p:cNvPr id="2" name="Объект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7151893"/>
              </p:ext>
            </p:extLst>
          </p:nvPr>
        </p:nvGraphicFramePr>
        <p:xfrm>
          <a:off x="377371" y="935265"/>
          <a:ext cx="11658321" cy="521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10940" y="79717"/>
            <a:ext cx="10428509" cy="421555"/>
          </a:xfrm>
        </p:spPr>
        <p:txBody>
          <a:bodyPr/>
          <a:lstStyle/>
          <a:p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сессии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2023-2024</a:t>
            </a:r>
            <a:r>
              <a:rPr lang="en-US" altLang="ru-RU" sz="24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      </a:t>
            </a:r>
            <a:r>
              <a:rPr lang="en-US" sz="2400" b="1" dirty="0" smtClean="0">
                <a:latin typeface="Century" pitchFamily="18" charset="0"/>
                <a:cs typeface="Calibri" pitchFamily="34" charset="0"/>
              </a:rPr>
              <a:t>	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Очная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6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Колледж (на базе 11 классов)</a:t>
            </a:r>
            <a:endParaRPr lang="ru-RU" altLang="ru-RU" sz="2600" dirty="0" smtClean="0"/>
          </a:p>
        </p:txBody>
      </p:sp>
      <p:graphicFrame>
        <p:nvGraphicFramePr>
          <p:cNvPr id="2" name="Объект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99197149"/>
              </p:ext>
            </p:extLst>
          </p:nvPr>
        </p:nvGraphicFramePr>
        <p:xfrm>
          <a:off x="164123" y="806903"/>
          <a:ext cx="11592903" cy="607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969" y="6247636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94605" y="79717"/>
            <a:ext cx="10759170" cy="421555"/>
          </a:xfrm>
        </p:spPr>
        <p:txBody>
          <a:bodyPr/>
          <a:lstStyle/>
          <a:p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сессии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2023-2024</a:t>
            </a:r>
            <a:r>
              <a:rPr lang="en-US" altLang="ru-RU" sz="24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en-US" altLang="ru-RU" sz="24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Очно-заочная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6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Колледж</a:t>
            </a:r>
            <a:endParaRPr lang="ru-RU" altLang="ru-RU" sz="2600" dirty="0" smtClean="0"/>
          </a:p>
        </p:txBody>
      </p:sp>
      <p:graphicFrame>
        <p:nvGraphicFramePr>
          <p:cNvPr id="2" name="Объект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90970748"/>
              </p:ext>
            </p:extLst>
          </p:nvPr>
        </p:nvGraphicFramePr>
        <p:xfrm>
          <a:off x="377371" y="935265"/>
          <a:ext cx="11658321" cy="521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94605" y="79717"/>
            <a:ext cx="10644870" cy="421555"/>
          </a:xfrm>
        </p:spPr>
        <p:txBody>
          <a:bodyPr/>
          <a:lstStyle/>
          <a:p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сессии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2023-2024</a:t>
            </a:r>
            <a:r>
              <a:rPr lang="en-US" altLang="ru-RU" sz="2400" b="1" dirty="0" smtClean="0">
                <a:latin typeface="Century" pitchFamily="18" charset="0"/>
                <a:cs typeface="Calibri" pitchFamily="34" charset="0"/>
              </a:rPr>
              <a:t> 	  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Зао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6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Колледж  (на базе 9 классов)</a:t>
            </a:r>
            <a:endParaRPr lang="ru-RU" altLang="ru-RU" sz="2600" dirty="0" smtClean="0"/>
          </a:p>
        </p:txBody>
      </p:sp>
      <p:graphicFrame>
        <p:nvGraphicFramePr>
          <p:cNvPr id="2" name="Объект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07866370"/>
              </p:ext>
            </p:extLst>
          </p:nvPr>
        </p:nvGraphicFramePr>
        <p:xfrm>
          <a:off x="377371" y="935265"/>
          <a:ext cx="11658321" cy="521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94605" y="79717"/>
            <a:ext cx="10644870" cy="421555"/>
          </a:xfrm>
        </p:spPr>
        <p:txBody>
          <a:bodyPr/>
          <a:lstStyle/>
          <a:p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сессии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2023-2024</a:t>
            </a:r>
            <a:r>
              <a:rPr lang="en-US" altLang="ru-RU" sz="2400" b="1" dirty="0" smtClean="0">
                <a:latin typeface="Century" pitchFamily="18" charset="0"/>
                <a:cs typeface="Calibri" pitchFamily="34" charset="0"/>
              </a:rPr>
              <a:t> 	  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Зао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6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Колледж  (на базе 11 классов)</a:t>
            </a:r>
            <a:endParaRPr lang="ru-RU" altLang="ru-RU" sz="2600" dirty="0" smtClean="0"/>
          </a:p>
        </p:txBody>
      </p:sp>
      <p:graphicFrame>
        <p:nvGraphicFramePr>
          <p:cNvPr id="2" name="Объект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53139912"/>
              </p:ext>
            </p:extLst>
          </p:nvPr>
        </p:nvGraphicFramePr>
        <p:xfrm>
          <a:off x="377371" y="935265"/>
          <a:ext cx="11658321" cy="521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00025" y="0"/>
            <a:ext cx="11001375" cy="720383"/>
          </a:xfrm>
        </p:spPr>
        <p:txBody>
          <a:bodyPr/>
          <a:lstStyle/>
          <a:p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сессии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2023-2024</a:t>
            </a:r>
            <a:r>
              <a:rPr lang="en-US" altLang="ru-RU" sz="2400" b="1" dirty="0" smtClean="0">
                <a:latin typeface="Century" pitchFamily="18" charset="0"/>
                <a:cs typeface="Calibri" pitchFamily="34" charset="0"/>
              </a:rPr>
              <a:t> 	  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Зао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6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Кафедра </a:t>
            </a:r>
            <a:r>
              <a:rPr lang="ru-RU" altLang="ru-RU" sz="2600" b="1" dirty="0">
                <a:latin typeface="Century" pitchFamily="18" charset="0"/>
                <a:cs typeface="Calibri" pitchFamily="34" charset="0"/>
              </a:rPr>
              <a:t>физической </a:t>
            </a:r>
            <a:r>
              <a:rPr lang="ru-RU" sz="2600" b="1" dirty="0" smtClean="0">
                <a:latin typeface="Century" pitchFamily="18" charset="0"/>
                <a:cs typeface="Calibri" pitchFamily="34" charset="0"/>
              </a:rPr>
              <a:t>культуры </a:t>
            </a:r>
            <a:r>
              <a:rPr lang="ru-RU" sz="2600" b="1" dirty="0">
                <a:latin typeface="Century" pitchFamily="18" charset="0"/>
                <a:cs typeface="Calibri" pitchFamily="34" charset="0"/>
              </a:rPr>
              <a:t>и здоровьесберегающих технологий</a:t>
            </a:r>
            <a:br>
              <a:rPr lang="ru-RU" sz="2600" b="1" dirty="0">
                <a:latin typeface="Century" pitchFamily="18" charset="0"/>
                <a:cs typeface="Calibri" pitchFamily="34" charset="0"/>
              </a:rPr>
            </a:br>
            <a:endParaRPr lang="ru-RU" altLang="ru-RU" sz="2600" b="1" dirty="0">
              <a:latin typeface="Century" pitchFamily="18" charset="0"/>
              <a:cs typeface="Calibri" pitchFamily="34" charset="0"/>
            </a:endParaRPr>
          </a:p>
        </p:txBody>
      </p:sp>
      <p:graphicFrame>
        <p:nvGraphicFramePr>
          <p:cNvPr id="2" name="Объект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45203493"/>
              </p:ext>
            </p:extLst>
          </p:nvPr>
        </p:nvGraphicFramePr>
        <p:xfrm>
          <a:off x="377371" y="935265"/>
          <a:ext cx="11658321" cy="521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345620" y="104209"/>
            <a:ext cx="10665280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		</a:t>
            </a:r>
            <a:r>
              <a:rPr lang="ru-RU" altLang="ru-RU" sz="20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000" b="1" dirty="0" smtClean="0">
                <a:latin typeface="Century" pitchFamily="18" charset="0"/>
                <a:cs typeface="Calibri" pitchFamily="34" charset="0"/>
              </a:rPr>
              <a:t>О</a:t>
            </a:r>
            <a:r>
              <a:rPr lang="ru-RU" sz="20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0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0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	</a:t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математики и информационных технологий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64579087"/>
              </p:ext>
            </p:extLst>
          </p:nvPr>
        </p:nvGraphicFramePr>
        <p:xfrm>
          <a:off x="946638" y="971551"/>
          <a:ext cx="10835787" cy="506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80975" y="0"/>
            <a:ext cx="10906126" cy="664589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	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Очно-заочная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математики и информационных технологий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/>
            </a:r>
            <a:br>
              <a:rPr lang="ru-RU" sz="2300" b="1" dirty="0">
                <a:latin typeface="Century" pitchFamily="18" charset="0"/>
                <a:cs typeface="Calibri" pitchFamily="34" charset="0"/>
              </a:rPr>
            </a:br>
            <a:endParaRPr lang="ru-RU" altLang="ru-RU" sz="2300" b="1" dirty="0" smtClean="0">
              <a:latin typeface="Century" pitchFamily="18" charset="0"/>
              <a:cs typeface="Calibri" pitchFamily="34" charset="0"/>
            </a:endParaRPr>
          </a:p>
        </p:txBody>
      </p:sp>
      <p:graphicFrame>
        <p:nvGraphicFramePr>
          <p:cNvPr id="10" name="Объект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10884455"/>
              </p:ext>
            </p:extLst>
          </p:nvPr>
        </p:nvGraphicFramePr>
        <p:xfrm>
          <a:off x="148748" y="818866"/>
          <a:ext cx="11933324" cy="5633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345620" y="104209"/>
            <a:ext cx="10703380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		 </a:t>
            </a:r>
            <a:r>
              <a:rPr lang="ru-RU" altLang="ru-RU" sz="2000" b="1" dirty="0" smtClean="0">
                <a:latin typeface="Century" pitchFamily="18" charset="0"/>
                <a:cs typeface="Calibri" pitchFamily="34" charset="0"/>
              </a:rPr>
              <a:t>Очно-зао</a:t>
            </a:r>
            <a:r>
              <a:rPr lang="ru-RU" sz="20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0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0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математики и информационных технологий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59489250"/>
              </p:ext>
            </p:extLst>
          </p:nvPr>
        </p:nvGraphicFramePr>
        <p:xfrm>
          <a:off x="679938" y="952500"/>
          <a:ext cx="10835787" cy="508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345619" y="104209"/>
            <a:ext cx="10579555" cy="42155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 			</a:t>
            </a:r>
            <a:r>
              <a:rPr lang="ru-RU" altLang="ru-RU" sz="2000" b="1" dirty="0" smtClean="0">
                <a:latin typeface="Century" pitchFamily="18" charset="0"/>
                <a:cs typeface="Calibri" pitchFamily="34" charset="0"/>
              </a:rPr>
              <a:t>Зао</a:t>
            </a:r>
            <a:r>
              <a:rPr lang="ru-RU" sz="20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0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0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математики и информационных технологий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34843167"/>
              </p:ext>
            </p:extLst>
          </p:nvPr>
        </p:nvGraphicFramePr>
        <p:xfrm>
          <a:off x="679938" y="1104900"/>
          <a:ext cx="10835787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312615" y="85969"/>
            <a:ext cx="10755435" cy="462403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</a:t>
            </a:r>
            <a:r>
              <a:rPr lang="ru-RU" altLang="ru-RU" sz="2300" b="1" dirty="0" smtClean="0">
                <a:solidFill>
                  <a:srgbClr val="4B5064"/>
                </a:solidFill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		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О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чная 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Экономический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536259"/>
              </p:ext>
            </p:extLst>
          </p:nvPr>
        </p:nvGraphicFramePr>
        <p:xfrm>
          <a:off x="750277" y="981075"/>
          <a:ext cx="10855325" cy="516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312615" y="85969"/>
            <a:ext cx="10583985" cy="462403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</a:t>
            </a:r>
            <a:r>
              <a:rPr lang="ru-RU" altLang="ru-RU" sz="2300" b="1" dirty="0" smtClean="0">
                <a:solidFill>
                  <a:srgbClr val="4B5064"/>
                </a:solidFill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	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Очно-зао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чная 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Экономический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61440634"/>
              </p:ext>
            </p:extLst>
          </p:nvPr>
        </p:nvGraphicFramePr>
        <p:xfrm>
          <a:off x="750277" y="981075"/>
          <a:ext cx="10855325" cy="516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312615" y="85969"/>
            <a:ext cx="10717335" cy="462403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</a:t>
            </a:r>
            <a:r>
              <a:rPr lang="ru-RU" altLang="ru-RU" sz="2300" b="1" dirty="0" smtClean="0">
                <a:solidFill>
                  <a:srgbClr val="4B5064"/>
                </a:solidFill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		Зао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Экономический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01692734"/>
              </p:ext>
            </p:extLst>
          </p:nvPr>
        </p:nvGraphicFramePr>
        <p:xfrm>
          <a:off x="750277" y="981075"/>
          <a:ext cx="10855325" cy="516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28245" y="85969"/>
            <a:ext cx="10749329" cy="603081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 		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О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чная 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Юридический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77662114"/>
              </p:ext>
            </p:extLst>
          </p:nvPr>
        </p:nvGraphicFramePr>
        <p:xfrm>
          <a:off x="754185" y="971550"/>
          <a:ext cx="11007725" cy="5196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28245" y="85969"/>
            <a:ext cx="10730279" cy="603081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	Очно-зао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Юридический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24935980"/>
              </p:ext>
            </p:extLst>
          </p:nvPr>
        </p:nvGraphicFramePr>
        <p:xfrm>
          <a:off x="754185" y="1038226"/>
          <a:ext cx="11007725" cy="5110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28246" y="85969"/>
            <a:ext cx="10663604" cy="603081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		Зао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Юридический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0665955"/>
              </p:ext>
            </p:extLst>
          </p:nvPr>
        </p:nvGraphicFramePr>
        <p:xfrm>
          <a:off x="754185" y="981076"/>
          <a:ext cx="11007725" cy="5167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304800" y="85969"/>
            <a:ext cx="10734675" cy="603081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  		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О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Филологический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94308467"/>
              </p:ext>
            </p:extLst>
          </p:nvPr>
        </p:nvGraphicFramePr>
        <p:xfrm>
          <a:off x="797169" y="962026"/>
          <a:ext cx="10464556" cy="519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304800" y="85969"/>
            <a:ext cx="10706100" cy="603081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		Зао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Филологический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19147503"/>
              </p:ext>
            </p:extLst>
          </p:nvPr>
        </p:nvGraphicFramePr>
        <p:xfrm>
          <a:off x="797169" y="1047750"/>
          <a:ext cx="10464556" cy="510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76225" y="47625"/>
            <a:ext cx="10791826" cy="664589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	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Заочная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математики и информационных технологий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/>
            </a:r>
            <a:br>
              <a:rPr lang="ru-RU" sz="2300" b="1" dirty="0">
                <a:latin typeface="Century" pitchFamily="18" charset="0"/>
                <a:cs typeface="Calibri" pitchFamily="34" charset="0"/>
              </a:rPr>
            </a:br>
            <a:endParaRPr lang="ru-RU" altLang="ru-RU" sz="2300" b="1" dirty="0" smtClean="0">
              <a:latin typeface="Century" pitchFamily="18" charset="0"/>
              <a:cs typeface="Calibri" pitchFamily="34" charset="0"/>
            </a:endParaRPr>
          </a:p>
        </p:txBody>
      </p:sp>
      <p:graphicFrame>
        <p:nvGraphicFramePr>
          <p:cNvPr id="10" name="Объект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5914449"/>
              </p:ext>
            </p:extLst>
          </p:nvPr>
        </p:nvGraphicFramePr>
        <p:xfrm>
          <a:off x="314324" y="745301"/>
          <a:ext cx="11753851" cy="570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12615" y="93786"/>
            <a:ext cx="10707810" cy="595264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 		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О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Исторический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09064264"/>
              </p:ext>
            </p:extLst>
          </p:nvPr>
        </p:nvGraphicFramePr>
        <p:xfrm>
          <a:off x="519723" y="1000126"/>
          <a:ext cx="11007725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12614" y="93786"/>
            <a:ext cx="10736385" cy="595264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		Зао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Исторический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69979734"/>
              </p:ext>
            </p:extLst>
          </p:nvPr>
        </p:nvGraphicFramePr>
        <p:xfrm>
          <a:off x="519723" y="857250"/>
          <a:ext cx="11007725" cy="529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36061" y="78154"/>
            <a:ext cx="10703413" cy="61089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</a:t>
            </a:r>
            <a:r>
              <a:rPr lang="ru-RU" altLang="ru-RU" sz="2300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		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О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чная 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Естественнонаучный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04804644"/>
              </p:ext>
            </p:extLst>
          </p:nvPr>
        </p:nvGraphicFramePr>
        <p:xfrm>
          <a:off x="777631" y="1047750"/>
          <a:ext cx="11007725" cy="510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36062" y="78154"/>
            <a:ext cx="10693888" cy="61089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</a:t>
            </a:r>
            <a:r>
              <a:rPr lang="ru-RU" altLang="ru-RU" sz="2300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	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Очно-зао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чная 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Естественнонаучный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48460638"/>
              </p:ext>
            </p:extLst>
          </p:nvPr>
        </p:nvGraphicFramePr>
        <p:xfrm>
          <a:off x="777631" y="809626"/>
          <a:ext cx="11007725" cy="534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36062" y="78154"/>
            <a:ext cx="10674838" cy="61089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</a:t>
            </a:r>
            <a:r>
              <a:rPr lang="ru-RU" altLang="ru-RU" sz="2300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 		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Зао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Естественнонаучный факультет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79019660"/>
              </p:ext>
            </p:extLst>
          </p:nvPr>
        </p:nvGraphicFramePr>
        <p:xfrm>
          <a:off x="872881" y="981075"/>
          <a:ext cx="11007725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336061" y="70338"/>
            <a:ext cx="10684363" cy="618712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 		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О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башкирской и тюркской  филологии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28935729"/>
              </p:ext>
            </p:extLst>
          </p:nvPr>
        </p:nvGraphicFramePr>
        <p:xfrm>
          <a:off x="668216" y="933450"/>
          <a:ext cx="11007725" cy="522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336061" y="70338"/>
            <a:ext cx="10703413" cy="618712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		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Зао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чная 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башкирской и тюркской  филологии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06570472"/>
              </p:ext>
            </p:extLst>
          </p:nvPr>
        </p:nvGraphicFramePr>
        <p:xfrm>
          <a:off x="668216" y="971550"/>
          <a:ext cx="11007725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336061" y="93785"/>
            <a:ext cx="10646263" cy="59526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 		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О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педагогики и психологии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53509317"/>
              </p:ext>
            </p:extLst>
          </p:nvPr>
        </p:nvGraphicFramePr>
        <p:xfrm>
          <a:off x="746369" y="990600"/>
          <a:ext cx="11007725" cy="516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336062" y="93785"/>
            <a:ext cx="10598638" cy="59526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	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Очно-зао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чная 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педагогики и психологии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47206263"/>
              </p:ext>
            </p:extLst>
          </p:nvPr>
        </p:nvGraphicFramePr>
        <p:xfrm>
          <a:off x="746369" y="933450"/>
          <a:ext cx="11007725" cy="522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9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336062" y="93785"/>
            <a:ext cx="10712938" cy="595265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		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Зао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чная 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Факультет педагогики и психологии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17453571"/>
              </p:ext>
            </p:extLst>
          </p:nvPr>
        </p:nvGraphicFramePr>
        <p:xfrm>
          <a:off x="746369" y="962026"/>
          <a:ext cx="11007725" cy="519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9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27263" y="136866"/>
            <a:ext cx="10536012" cy="421555"/>
          </a:xfrm>
        </p:spPr>
        <p:txBody>
          <a:bodyPr/>
          <a:lstStyle/>
          <a:p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сессии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2023-2024	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Экономический факультет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08186173"/>
              </p:ext>
            </p:extLst>
          </p:nvPr>
        </p:nvGraphicFramePr>
        <p:xfrm>
          <a:off x="400050" y="739231"/>
          <a:ext cx="11334749" cy="556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328246" y="70338"/>
            <a:ext cx="10663604" cy="618712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 		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О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Колледж</a:t>
            </a:r>
            <a:endParaRPr lang="ru-RU" altLang="ru-RU" sz="2300" b="1" dirty="0" smtClean="0"/>
          </a:p>
        </p:txBody>
      </p:sp>
      <p:graphicFrame>
        <p:nvGraphicFramePr>
          <p:cNvPr id="3" name="Объект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46340521"/>
              </p:ext>
            </p:extLst>
          </p:nvPr>
        </p:nvGraphicFramePr>
        <p:xfrm>
          <a:off x="957384" y="1047751"/>
          <a:ext cx="10785475" cy="504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328245" y="70338"/>
            <a:ext cx="10692179" cy="618712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 	</a:t>
            </a:r>
            <a:r>
              <a:rPr lang="ru-RU" altLang="ru-RU" sz="2400" b="1" dirty="0" smtClean="0">
                <a:latin typeface="Century" pitchFamily="18" charset="0"/>
                <a:cs typeface="Calibri" pitchFamily="34" charset="0"/>
              </a:rPr>
              <a:t>Очно-зао</a:t>
            </a:r>
            <a:r>
              <a:rPr lang="ru-RU" sz="2400" b="1" dirty="0" smtClean="0">
                <a:latin typeface="Century" pitchFamily="18" charset="0"/>
                <a:cs typeface="Calibri" pitchFamily="34" charset="0"/>
              </a:rPr>
              <a:t>чная 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Колледж</a:t>
            </a:r>
            <a:endParaRPr lang="ru-RU" altLang="ru-RU" sz="2300" b="1" dirty="0" smtClean="0"/>
          </a:p>
        </p:txBody>
      </p:sp>
      <p:graphicFrame>
        <p:nvGraphicFramePr>
          <p:cNvPr id="3" name="Объект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1376978"/>
              </p:ext>
            </p:extLst>
          </p:nvPr>
        </p:nvGraphicFramePr>
        <p:xfrm>
          <a:off x="957384" y="1019175"/>
          <a:ext cx="10785475" cy="5078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328246" y="70338"/>
            <a:ext cx="10701704" cy="618712"/>
          </a:xfrm>
        </p:spPr>
        <p:txBody>
          <a:bodyPr/>
          <a:lstStyle/>
          <a:p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летней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сессии 2023-2024		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Зао</a:t>
            </a:r>
            <a:r>
              <a:rPr lang="ru-RU" sz="2400" b="1" dirty="0">
                <a:latin typeface="Century" pitchFamily="18" charset="0"/>
                <a:cs typeface="Calibri" pitchFamily="34" charset="0"/>
              </a:rPr>
              <a:t>чная форма обучения</a:t>
            </a:r>
            <a:r>
              <a:rPr lang="en-US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Колледж</a:t>
            </a:r>
            <a:endParaRPr lang="ru-RU" altLang="ru-RU" sz="2300" b="1" dirty="0" smtClean="0"/>
          </a:p>
        </p:txBody>
      </p:sp>
      <p:graphicFrame>
        <p:nvGraphicFramePr>
          <p:cNvPr id="3" name="Объект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32319851"/>
              </p:ext>
            </p:extLst>
          </p:nvPr>
        </p:nvGraphicFramePr>
        <p:xfrm>
          <a:off x="957384" y="1028701"/>
          <a:ext cx="10785475" cy="5069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5220290" y="220329"/>
            <a:ext cx="4025309" cy="421555"/>
          </a:xfrm>
        </p:spPr>
        <p:txBody>
          <a:bodyPr/>
          <a:lstStyle/>
          <a:p>
            <a:pPr algn="ctr"/>
            <a:r>
              <a:rPr lang="ru-RU" altLang="ru-RU" sz="2600" b="1" dirty="0" smtClean="0">
                <a:latin typeface="Century" pitchFamily="18" charset="0"/>
                <a:cs typeface="Calibri" pitchFamily="34" charset="0"/>
              </a:rPr>
              <a:t>ПРОЕКТ   РЕШЕНИЯ</a:t>
            </a:r>
            <a:endParaRPr lang="ru-RU" altLang="ru-RU" sz="2600" dirty="0" smtClean="0"/>
          </a:p>
        </p:txBody>
      </p:sp>
      <p:sp>
        <p:nvSpPr>
          <p:cNvPr id="43012" name="Объект 1"/>
          <p:cNvSpPr>
            <a:spLocks noGrp="1"/>
          </p:cNvSpPr>
          <p:nvPr>
            <p:ph idx="1"/>
          </p:nvPr>
        </p:nvSpPr>
        <p:spPr>
          <a:xfrm>
            <a:off x="859693" y="1221135"/>
            <a:ext cx="10570308" cy="4255739"/>
          </a:xfrm>
        </p:spPr>
        <p:txBody>
          <a:bodyPr/>
          <a:lstStyle/>
          <a:p>
            <a:pPr marL="457200" indent="-457200" algn="just">
              <a:buAutoNum type="arabicPeriod"/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Обеспечить своевременное внесение преподавателями результатов промежуточных аттестаций в ЭИОС филиала (в течение 2024-2025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., отв. деканы факультетов, заведующий колледжем);</a:t>
            </a:r>
          </a:p>
          <a:p>
            <a:pPr algn="just">
              <a:defRPr/>
            </a:pPr>
            <a:endParaRPr lang="ru-RU" alt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 startAt="2"/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УМУ продолжить работу по мониторингу проведения промежуточной аттестации на факультетах (в течение 2024-2025 </a:t>
            </a:r>
            <a:r>
              <a:rPr lang="ru-RU" altLang="ru-RU" sz="2200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., отв. зам. начальника УМУ Потеряхин Н.С.). Провести анализ по явке обучающихся на промежуточную аттестацию.</a:t>
            </a:r>
            <a:endParaRPr lang="en-US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 startAt="2"/>
              <a:defRPr/>
            </a:pP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 startAt="2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работу по установлению и устранению причин выявленных отклонений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направлениям подготовки, специальностям, по которым показатели успеваемости и качества обучения ниже установленных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значений (деканы факультетов, заведующий колледжем).</a:t>
            </a: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 3" pitchFamily="18" charset="2"/>
              <a:buNone/>
              <a:defRPr/>
            </a:pPr>
            <a:endParaRPr lang="ru-RU" alt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58" y="0"/>
            <a:ext cx="1494063" cy="789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5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27263" y="136866"/>
            <a:ext cx="10536012" cy="421555"/>
          </a:xfrm>
        </p:spPr>
        <p:txBody>
          <a:bodyPr/>
          <a:lstStyle/>
          <a:p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сессии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2023-2024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Очно-заочная форма обучения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Экономический факультет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20045596"/>
              </p:ext>
            </p:extLst>
          </p:nvPr>
        </p:nvGraphicFramePr>
        <p:xfrm>
          <a:off x="85726" y="739231"/>
          <a:ext cx="11991974" cy="556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27263" y="136866"/>
            <a:ext cx="10536012" cy="421555"/>
          </a:xfrm>
        </p:spPr>
        <p:txBody>
          <a:bodyPr/>
          <a:lstStyle/>
          <a:p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сессии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2023-2024		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 Заочная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/>
            </a:r>
            <a:b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</a:b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Экономический факультет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03764052"/>
              </p:ext>
            </p:extLst>
          </p:nvPr>
        </p:nvGraphicFramePr>
        <p:xfrm>
          <a:off x="0" y="739231"/>
          <a:ext cx="12192000" cy="556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3397" y="120537"/>
            <a:ext cx="10658477" cy="421555"/>
          </a:xfrm>
        </p:spPr>
        <p:txBody>
          <a:bodyPr/>
          <a:lstStyle/>
          <a:p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сессии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2023-2024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	</a:t>
            </a:r>
            <a:r>
              <a:rPr lang="en-US" altLang="ru-RU" sz="2300" b="1" dirty="0" smtClean="0">
                <a:latin typeface="Century" pitchFamily="18" charset="0"/>
                <a:cs typeface="Calibri" pitchFamily="34" charset="0"/>
              </a:rPr>
              <a:t>	    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Юридический факультет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44938625"/>
              </p:ext>
            </p:extLst>
          </p:nvPr>
        </p:nvGraphicFramePr>
        <p:xfrm>
          <a:off x="438149" y="764734"/>
          <a:ext cx="11182351" cy="560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533397" y="120537"/>
            <a:ext cx="10791828" cy="421555"/>
          </a:xfrm>
        </p:spPr>
        <p:txBody>
          <a:bodyPr/>
          <a:lstStyle/>
          <a:p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Результаты 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летней</a:t>
            </a:r>
            <a:r>
              <a:rPr lang="ru-RU" altLang="ru-RU" sz="2400" b="1" dirty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сессии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2023-2024</a:t>
            </a:r>
            <a:r>
              <a:rPr lang="ru-RU" altLang="ru-RU" sz="2300" b="1" dirty="0">
                <a:latin typeface="Century" pitchFamily="18" charset="0"/>
                <a:cs typeface="Calibri" pitchFamily="34" charset="0"/>
              </a:rPr>
              <a:t>	 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    </a:t>
            </a:r>
            <a:r>
              <a:rPr lang="ru-RU" sz="2300" b="1" dirty="0" smtClean="0">
                <a:latin typeface="Century" pitchFamily="18" charset="0"/>
                <a:cs typeface="Calibri" pitchFamily="34" charset="0"/>
              </a:rPr>
              <a:t>Очно-заочная </a:t>
            </a:r>
            <a:r>
              <a:rPr lang="ru-RU" sz="2300" b="1" dirty="0">
                <a:latin typeface="Century" pitchFamily="18" charset="0"/>
                <a:cs typeface="Calibri" pitchFamily="34" charset="0"/>
              </a:rPr>
              <a:t>форма обучения</a:t>
            </a:r>
            <a:r>
              <a:rPr lang="ru-RU" altLang="ru-RU" sz="2300" b="1" dirty="0" smtClean="0">
                <a:latin typeface="Century" pitchFamily="18" charset="0"/>
                <a:cs typeface="Calibri" pitchFamily="34" charset="0"/>
              </a:rPr>
              <a:t> </a:t>
            </a:r>
            <a:r>
              <a:rPr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Calibri" pitchFamily="34" charset="0"/>
              </a:rPr>
              <a:t>Юридический факультет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27725003"/>
              </p:ext>
            </p:extLst>
          </p:nvPr>
        </p:nvGraphicFramePr>
        <p:xfrm>
          <a:off x="504825" y="764734"/>
          <a:ext cx="11439525" cy="560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969" y="6252308"/>
            <a:ext cx="1250663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struust.ru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УНиТ 1">
  <a:themeElements>
    <a:clrScheme name="УУНиТ">
      <a:dk1>
        <a:srgbClr val="2A1468"/>
      </a:dk1>
      <a:lt1>
        <a:srgbClr val="FFFFFF"/>
      </a:lt1>
      <a:dk2>
        <a:srgbClr val="CBB8FF"/>
      </a:dk2>
      <a:lt2>
        <a:srgbClr val="FFFFFF"/>
      </a:lt2>
      <a:accent1>
        <a:srgbClr val="4D19CC"/>
      </a:accent1>
      <a:accent2>
        <a:srgbClr val="C1F26B"/>
      </a:accent2>
      <a:accent3>
        <a:srgbClr val="FFA039"/>
      </a:accent3>
      <a:accent4>
        <a:srgbClr val="EA591F"/>
      </a:accent4>
      <a:accent5>
        <a:srgbClr val="F9D84B"/>
      </a:accent5>
      <a:accent6>
        <a:srgbClr val="00BC7D"/>
      </a:accent6>
      <a:hlink>
        <a:srgbClr val="4D19CC"/>
      </a:hlink>
      <a:folHlink>
        <a:srgbClr val="000000"/>
      </a:folHlink>
    </a:clrScheme>
    <a:fontScheme name="Golos">
      <a:majorFont>
        <a:latin typeface="Golos Text DemiBold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A615A339-C75B-4587-A9E8-DA5BDFE9C088}" vid="{B02C648B-A09B-4000-B327-CE6C0337626D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УУНиТ">
      <a:dk1>
        <a:srgbClr val="2A1468"/>
      </a:dk1>
      <a:lt1>
        <a:srgbClr val="FFFFFF"/>
      </a:lt1>
      <a:dk2>
        <a:srgbClr val="CBB8FF"/>
      </a:dk2>
      <a:lt2>
        <a:srgbClr val="FFFFFF"/>
      </a:lt2>
      <a:accent1>
        <a:srgbClr val="4D19CC"/>
      </a:accent1>
      <a:accent2>
        <a:srgbClr val="C1F26B"/>
      </a:accent2>
      <a:accent3>
        <a:srgbClr val="FFA039"/>
      </a:accent3>
      <a:accent4>
        <a:srgbClr val="EA591F"/>
      </a:accent4>
      <a:accent5>
        <a:srgbClr val="F9D84B"/>
      </a:accent5>
      <a:accent6>
        <a:srgbClr val="00BC7D"/>
      </a:accent6>
      <a:hlink>
        <a:srgbClr val="4D19CC"/>
      </a:hlink>
      <a:folHlink>
        <a:srgbClr val="000000"/>
      </a:folHlink>
    </a:clrScheme>
    <a:fontScheme name="Golos">
      <a:majorFont>
        <a:latin typeface="Golos Text DemiBold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A615A339-C75B-4587-A9E8-DA5BDFE9C088}" vid="{C5A3C8AA-1B50-4C59-8F53-1CAB7FD3619B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8590</TotalTime>
  <Words>372</Words>
  <Application>Microsoft Office PowerPoint</Application>
  <PresentationFormat>Произвольный</PresentationFormat>
  <Paragraphs>114</Paragraphs>
  <Slides>53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53</vt:i4>
      </vt:variant>
    </vt:vector>
  </HeadingPairs>
  <TitlesOfParts>
    <vt:vector size="55" baseType="lpstr">
      <vt:lpstr>УУНиТ 1</vt:lpstr>
      <vt:lpstr>Специальное оформление</vt:lpstr>
      <vt:lpstr>МОНИТОРИНГ КАЧЕСТВА И СОДЕРЖАНИЯ УЧЕБНОГО ПРОЦЕССА</vt:lpstr>
      <vt:lpstr>Результаты летней сессии 2023-2024  Очная форма обучения Факультет математики и информационных технологий </vt:lpstr>
      <vt:lpstr>Результаты летней сессии 2023-2024  Очно-заочная форма обучения Факультет математики и информационных технологий </vt:lpstr>
      <vt:lpstr>Результаты летней сессии 2023-2024  Заочная форма обучения Факультет математики и информационных технологий </vt:lpstr>
      <vt:lpstr>Результаты летней сессии 2023-2024  Очная форма обучения Экономический факультет</vt:lpstr>
      <vt:lpstr>Результаты летней сессии 2023-2024  Очно-заочная форма обучения Экономический факультет</vt:lpstr>
      <vt:lpstr>Результаты летней сессии 2023-2024   Заочная форма обучения Экономический факультет</vt:lpstr>
      <vt:lpstr>Результаты летней сессии 2023-2024      Очная форма обучения Юридический факультет</vt:lpstr>
      <vt:lpstr>Результаты летней сессии 2023-2024       Очно-заочная форма обучения Юридический факультет</vt:lpstr>
      <vt:lpstr>Результаты летней сессии 2023-2024   Заочная форма обучения Юридический факультет</vt:lpstr>
      <vt:lpstr>Результаты летней сессии 2023-2024   Очная форма обучения  Филологический факультет</vt:lpstr>
      <vt:lpstr>Результаты летней сессии 2023-2024   Заочная форма обучения  Филологический факультет</vt:lpstr>
      <vt:lpstr>Результаты летней сессии 2023-2024  Очная форма обучения  Исторический факультет</vt:lpstr>
      <vt:lpstr>Результаты летней сессии 2023-2024   Заочная форма обучения  Исторический факультет</vt:lpstr>
      <vt:lpstr>Результаты летней сессии 2023-2024   Очная форма обучения  Естественнонаучный факультет</vt:lpstr>
      <vt:lpstr>Результаты летней сессии 2023-2024  Очно-заочная форма обучения  Естественнонаучный факультет</vt:lpstr>
      <vt:lpstr>Результаты летней сессии 2023-2024   Заочная форма обучения  Естественнонаучный факультет</vt:lpstr>
      <vt:lpstr>Результаты летней сессии 2023-2024  Очная форма обучения  Факультет башкирской и тюркской филологии</vt:lpstr>
      <vt:lpstr>Результаты летней сессии 2023-2024  Заочная форма обучения  Факультет башкирской и тюркской филологии</vt:lpstr>
      <vt:lpstr>Результаты летней сессии 2023-2024   Очная форма обучения  Факультет педагогики и психологии</vt:lpstr>
      <vt:lpstr>Результаты летней сессии 2023-2024  Очно-заочная форма обучения  Факультет педагогики и психологии</vt:lpstr>
      <vt:lpstr>Результаты летней сессии 2023-2024   Заочная форма обучения  Факультет педагогики и психологии</vt:lpstr>
      <vt:lpstr>Результаты летней сессии 2023-2024     Очная форма обучения  Колледж  (на базе 9 классов)</vt:lpstr>
      <vt:lpstr>Результаты летней сессии 2023-2024         Очная форма обучения  Колледж (на базе 11 классов)</vt:lpstr>
      <vt:lpstr>Результаты летней сессии 2023-2024   Очно-заочная форма обучения  Колледж</vt:lpstr>
      <vt:lpstr>Результаты летней сессии 2023-2024     Заочная форма обучения  Колледж  (на базе 9 классов)</vt:lpstr>
      <vt:lpstr>Результаты летней сессии 2023-2024     Заочная форма обучения  Колледж  (на базе 11 классов)</vt:lpstr>
      <vt:lpstr>Результаты летней сессии 2023-2024     Заочная форма обучения  Кафедра физической культуры и здоровьесберегающих технологий </vt:lpstr>
      <vt:lpstr>Результаты летней сессии 2023-2024   Очная форма обучения   Факультет математики и информационных технологий</vt:lpstr>
      <vt:lpstr>Результаты летней сессии 2023-2024   Очно-заочная форма обучения  Факультет математики и информационных технологий</vt:lpstr>
      <vt:lpstr>Результаты летней сессии 2023-2024    Заочная форма обучения  Факультет математики и информационных технологий</vt:lpstr>
      <vt:lpstr>Результаты летней сессии 2023-2024   Очная форма обучения  Экономический факультет</vt:lpstr>
      <vt:lpstr>Результаты летней сессии 2023-2024  Очно-заочная форма обучения  Экономический факультет</vt:lpstr>
      <vt:lpstr>Результаты летней сессии 2023-2024   Заочная форма обучения  Экономический факультет</vt:lpstr>
      <vt:lpstr>Результаты летней сессии 2023-2024    Очная форма обучения  Юридический факультет</vt:lpstr>
      <vt:lpstr>Результаты летней сессии 2023-2024  Очно-заочная форма обучения  Юридический факультет</vt:lpstr>
      <vt:lpstr>Результаты летней сессии 2023-2024   Заочная форма обучения  Юридический факультет</vt:lpstr>
      <vt:lpstr>Результаты летней сессии 2023-2024    Очная форма обучения  Филологический факультет</vt:lpstr>
      <vt:lpstr>Результаты летней сессии 2023-2024   Заочная форма обучения  Филологический факультет</vt:lpstr>
      <vt:lpstr>Результаты летней сессии 2023-2024   Очная форма обучения  Исторический факультет</vt:lpstr>
      <vt:lpstr>Результаты летней сессии 2023-2024   Заочная форма обучения  Исторический факультет</vt:lpstr>
      <vt:lpstr>Результаты летней сессии 2023-2024   Очная форма обучения  Естественнонаучный факультет</vt:lpstr>
      <vt:lpstr>Результаты летней сессии 2023-2024  Очно-заочная форма обучения  Естественнонаучный факультет</vt:lpstr>
      <vt:lpstr>Результаты летней сессии 2023-2024   Заочная форма обучения  Естественнонаучный факультет</vt:lpstr>
      <vt:lpstr>Результаты летней сессии 2023-2024   Очная форма обучения  Факультет башкирской и тюркской  филологии</vt:lpstr>
      <vt:lpstr>Результаты летней сессии 2023-2024   Заочная форма обучения  Факультет башкирской и тюркской  филологии</vt:lpstr>
      <vt:lpstr>Результаты летней сессии 2023-2024   Очная форма обучения  Факультет педагогики и психологии</vt:lpstr>
      <vt:lpstr>Результаты летней сессии 2023-2024  Очно-заочная форма обучения Факультет педагогики и психологии</vt:lpstr>
      <vt:lpstr>Результаты летней сессии 2023-2024   Заочная форма обучения  Факультет педагогики и психологии</vt:lpstr>
      <vt:lpstr>Результаты летней сессии 2023-2024   Очная форма обучения  Колледж</vt:lpstr>
      <vt:lpstr>Результаты летней сессии 2023-2024  Очно-заочная форма обучения  Колледж</vt:lpstr>
      <vt:lpstr>Результаты летней сессии 2023-2024   Заочная форма обучения  Колледж</vt:lpstr>
      <vt:lpstr>ПРОЕКТ   РЕШЕНИЯ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Александра</cp:lastModifiedBy>
  <cp:revision>116</cp:revision>
  <dcterms:created xsi:type="dcterms:W3CDTF">2023-01-19T05:23:30Z</dcterms:created>
  <dcterms:modified xsi:type="dcterms:W3CDTF">2024-07-29T06:40:26Z</dcterms:modified>
</cp:coreProperties>
</file>